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6" r:id="rId14"/>
    <p:sldId id="267" r:id="rId15"/>
    <p:sldId id="268" r:id="rId16"/>
    <p:sldId id="270" r:id="rId17"/>
    <p:sldId id="271" r:id="rId18"/>
    <p:sldId id="277" r:id="rId19"/>
    <p:sldId id="278" r:id="rId20"/>
    <p:sldId id="279" r:id="rId21"/>
    <p:sldId id="280" r:id="rId22"/>
    <p:sldId id="281" r:id="rId23"/>
    <p:sldId id="282" r:id="rId24"/>
    <p:sldId id="284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0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0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6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2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4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2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7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2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413BB-8B0E-406B-8E2D-BA3C03C319E5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AABC6-A75A-47C2-BB27-F5FA1757E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69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33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023" y="633331"/>
            <a:ext cx="8856984" cy="779445"/>
          </a:xfrm>
        </p:spPr>
        <p:txBody>
          <a:bodyPr/>
          <a:lstStyle/>
          <a:p>
            <a:r>
              <a:rPr lang="ru-RU" dirty="0" smtClean="0"/>
              <a:t>Катодный слой тлеющего разряда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44149"/>
            <a:ext cx="3528392" cy="5169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0704" y="116632"/>
            <a:ext cx="196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Лекция 3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88" y="1558018"/>
            <a:ext cx="15525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87" y="2523864"/>
            <a:ext cx="16287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140" y="3668884"/>
            <a:ext cx="4286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0" y="4509120"/>
            <a:ext cx="2219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081" y="5805264"/>
            <a:ext cx="1419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6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4914774" cy="182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3076939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91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2198997" cy="75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692696"/>
            <a:ext cx="365402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237479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695" y="4365104"/>
            <a:ext cx="519330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73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476672"/>
            <a:ext cx="295520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425" y="2204864"/>
            <a:ext cx="196774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844" y="4437112"/>
            <a:ext cx="493290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14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10" y="5157192"/>
            <a:ext cx="1152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17232"/>
            <a:ext cx="1619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57229"/>
            <a:ext cx="9429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76872"/>
            <a:ext cx="34476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54" y="2489171"/>
            <a:ext cx="1296144" cy="65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501" y="1147787"/>
            <a:ext cx="54578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19240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554125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758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96552"/>
            <a:ext cx="523108" cy="7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73106"/>
            <a:ext cx="14573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00" y="2986088"/>
            <a:ext cx="361567" cy="53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867" y="1268760"/>
            <a:ext cx="49762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4365104"/>
            <a:ext cx="50943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95638"/>
            <a:ext cx="1944216" cy="61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4939"/>
            <a:ext cx="1001729" cy="59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44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357313"/>
            <a:ext cx="57435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42499"/>
            <a:ext cx="15144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5735"/>
            <a:ext cx="1171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080" y="332656"/>
            <a:ext cx="1219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4081"/>
            <a:ext cx="2495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83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14737"/>
            <a:ext cx="3896494" cy="2606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672"/>
            <a:ext cx="40576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685" y="152787"/>
            <a:ext cx="876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" y="3792019"/>
            <a:ext cx="44005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12" y="3789040"/>
            <a:ext cx="39719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3419897"/>
            <a:ext cx="876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33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" y="779564"/>
            <a:ext cx="4392488" cy="271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12" y="779564"/>
            <a:ext cx="4070386" cy="271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116632"/>
            <a:ext cx="8763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7" y="3933055"/>
            <a:ext cx="4476233" cy="278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31" y="4093424"/>
            <a:ext cx="4118967" cy="274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95857"/>
            <a:ext cx="10287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87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350847"/>
            <a:ext cx="2937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Дуговой разряд</a:t>
            </a:r>
            <a:endParaRPr lang="ru-RU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15607"/>
            <a:ext cx="52863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9546"/>
            <a:ext cx="46386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34346"/>
            <a:ext cx="6572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97152"/>
            <a:ext cx="1590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09120"/>
            <a:ext cx="3476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889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33242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6672"/>
            <a:ext cx="3619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16573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297" y="2780928"/>
            <a:ext cx="512305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842" y="4437112"/>
            <a:ext cx="21240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39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5524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51244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41" y="4437112"/>
            <a:ext cx="4343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4546660" cy="28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405765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6573"/>
            <a:ext cx="10287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879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38671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42" y="1844824"/>
            <a:ext cx="2200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4"/>
            <a:ext cx="3505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500" y="2996952"/>
            <a:ext cx="2266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817" y="4149080"/>
            <a:ext cx="215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500" y="5229200"/>
            <a:ext cx="18954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98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80"/>
            <a:ext cx="16573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46672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2609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77072"/>
            <a:ext cx="33051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13" y="5373216"/>
            <a:ext cx="32861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10" y="5371751"/>
            <a:ext cx="24860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760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65870"/>
            <a:ext cx="18954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13482"/>
            <a:ext cx="23336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26" y="2852936"/>
            <a:ext cx="2743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26" y="4541047"/>
            <a:ext cx="2286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75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2800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36712"/>
            <a:ext cx="3343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" y="2492896"/>
            <a:ext cx="468052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923" y="2668128"/>
            <a:ext cx="462784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553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 </a:t>
            </a:r>
            <a:r>
              <a:rPr lang="ru-RU" dirty="0" err="1" smtClean="0"/>
              <a:t>Деннинга</a:t>
            </a:r>
            <a:r>
              <a:rPr lang="ru-RU" dirty="0" smtClean="0"/>
              <a:t> </a:t>
            </a:r>
            <a:r>
              <a:rPr lang="ru-RU" dirty="0" err="1" smtClean="0"/>
              <a:t>Крюгера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0868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505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3724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1700808"/>
            <a:ext cx="556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/>
              </a:rPr>
              <a:t>Э к с п е р и м е н т  и  т е о р и я 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533" y="2636912"/>
            <a:ext cx="28860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18954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481" y="4265108"/>
            <a:ext cx="1743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07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49911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919" y="2852936"/>
            <a:ext cx="33432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97152"/>
            <a:ext cx="3219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8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45337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71775"/>
            <a:ext cx="3095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37112"/>
            <a:ext cx="3619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4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" y="620688"/>
            <a:ext cx="859411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158570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2132856"/>
            <a:ext cx="186456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40" y="4077072"/>
            <a:ext cx="22429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7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8" y="548680"/>
            <a:ext cx="3173460" cy="5395824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64704"/>
            <a:ext cx="129685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41766"/>
            <a:ext cx="2037960" cy="126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9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013176"/>
            <a:ext cx="4649713" cy="176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572740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082" y="260648"/>
            <a:ext cx="277511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952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6918"/>
            <a:ext cx="8229600" cy="863630"/>
          </a:xfrm>
        </p:spPr>
        <p:txBody>
          <a:bodyPr/>
          <a:lstStyle/>
          <a:p>
            <a:r>
              <a:rPr lang="ru-RU" dirty="0" smtClean="0"/>
              <a:t>Тепловая контракция разряда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124744"/>
            <a:ext cx="619016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007153" cy="130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1048"/>
            <a:ext cx="12573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61085"/>
            <a:ext cx="9429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157192"/>
            <a:ext cx="1400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61085"/>
            <a:ext cx="14859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27604"/>
            <a:ext cx="800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786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32</Words>
  <Application>Microsoft Office PowerPoint</Application>
  <PresentationFormat>Экран (4:3)</PresentationFormat>
  <Paragraphs>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Катодный слой тлеющего разряда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Тепловая контракция разряда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 Деннинга Крюгера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Катодный слой тлеющего разряда</dc:title>
  <dc:creator>Александр</dc:creator>
  <cp:lastModifiedBy>Alexander</cp:lastModifiedBy>
  <cp:revision>46</cp:revision>
  <dcterms:created xsi:type="dcterms:W3CDTF">2020-01-04T19:15:30Z</dcterms:created>
  <dcterms:modified xsi:type="dcterms:W3CDTF">2022-02-21T10:29:53Z</dcterms:modified>
</cp:coreProperties>
</file>