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8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4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16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49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1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6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0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9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5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E348-1595-40EE-8092-B7F891A64F4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BA0D9-6E66-4A04-8265-4CC86EEA0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46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17143"/>
            <a:ext cx="7772400" cy="12276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Стохастический нагрев электронов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5280660" cy="15011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04752"/>
            <a:ext cx="2209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79712" y="1932513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n,     </a:t>
            </a:r>
            <a:r>
              <a:rPr lang="en-US" sz="2400" dirty="0" err="1" smtClean="0"/>
              <a:t>v</a:t>
            </a:r>
            <a:r>
              <a:rPr lang="en-US" sz="1400" dirty="0" err="1" smtClean="0"/>
              <a:t>t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37" y="4293096"/>
            <a:ext cx="44481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589240"/>
            <a:ext cx="3895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56807" y="188640"/>
            <a:ext cx="1968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Лекция 5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394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0688"/>
            <a:ext cx="24288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37" y="1916832"/>
            <a:ext cx="2819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52936"/>
            <a:ext cx="68961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52" y="3933056"/>
            <a:ext cx="5791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36" y="5183286"/>
            <a:ext cx="3209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17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670560"/>
            <a:ext cx="4533900" cy="55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9587" y="338101"/>
            <a:ext cx="80840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 случае </a:t>
            </a:r>
            <a:r>
              <a:rPr lang="ru-RU" sz="3200" dirty="0" smtClean="0"/>
              <a:t>однородно движущихся </a:t>
            </a:r>
            <a:r>
              <a:rPr lang="ru-RU" sz="3200" dirty="0" smtClean="0"/>
              <a:t>электронов</a:t>
            </a:r>
            <a:endParaRPr lang="ru-RU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0768"/>
            <a:ext cx="17335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8209"/>
            <a:ext cx="5410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10095"/>
            <a:ext cx="1628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77" y="2945506"/>
            <a:ext cx="57816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43" y="3933056"/>
            <a:ext cx="39338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987" y="5085184"/>
            <a:ext cx="6553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66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65817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939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1609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56102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2564904"/>
            <a:ext cx="3876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076" y="3429000"/>
            <a:ext cx="3181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089" y="4509120"/>
            <a:ext cx="52673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8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764704"/>
            <a:ext cx="3514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16573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186112"/>
            <a:ext cx="37242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9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13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Стохастический нагрев электронов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Стохастический нагрев электронов</dc:title>
  <dc:creator>Александр</dc:creator>
  <cp:lastModifiedBy>Александр</cp:lastModifiedBy>
  <cp:revision>9</cp:revision>
  <dcterms:created xsi:type="dcterms:W3CDTF">2020-01-07T13:42:50Z</dcterms:created>
  <dcterms:modified xsi:type="dcterms:W3CDTF">2020-04-09T16:48:13Z</dcterms:modified>
</cp:coreProperties>
</file>