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8" r:id="rId3"/>
    <p:sldId id="269" r:id="rId4"/>
    <p:sldId id="270" r:id="rId5"/>
    <p:sldId id="259" r:id="rId6"/>
    <p:sldId id="260" r:id="rId7"/>
    <p:sldId id="261" r:id="rId8"/>
    <p:sldId id="262" r:id="rId9"/>
    <p:sldId id="265" r:id="rId10"/>
    <p:sldId id="263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6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4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3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66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2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0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0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3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3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A1A43-F1CF-4703-8508-C421864DCCC1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1C21-0A87-42EC-B5F4-31A1BA18E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0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440" y="1492063"/>
            <a:ext cx="278815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7116"/>
            <a:ext cx="219297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74" y="3523525"/>
            <a:ext cx="3014282" cy="131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464" y="5020719"/>
            <a:ext cx="3253353" cy="138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1984582" cy="7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52" y="3217196"/>
            <a:ext cx="2122638" cy="742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73043"/>
            <a:ext cx="2344622" cy="134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39352" y="369530"/>
            <a:ext cx="4518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Максвелла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97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" y="3186113"/>
            <a:ext cx="8964488" cy="56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03" y="1340768"/>
            <a:ext cx="465934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669" y="4653136"/>
            <a:ext cx="268066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8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Диффузия в плазме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99307"/>
            <a:ext cx="8390602" cy="53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68" y="1916832"/>
            <a:ext cx="3595492" cy="61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404" y="5157192"/>
            <a:ext cx="181001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3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144" y="496273"/>
            <a:ext cx="3390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ru-RU" sz="2800" dirty="0" smtClean="0"/>
              <a:t>Равновесие в поле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24128" y="548680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</a:t>
            </a:r>
            <a:r>
              <a:rPr lang="en-US" sz="3200" dirty="0" smtClean="0"/>
              <a:t>=0     </a:t>
            </a:r>
            <a:r>
              <a:rPr lang="en-US" sz="3200" dirty="0" smtClean="0"/>
              <a:t>B=0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3429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08272"/>
            <a:ext cx="1438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38481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351" y="5373216"/>
            <a:ext cx="23241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126" y="2670147"/>
            <a:ext cx="1819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75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32856"/>
            <a:ext cx="2939012" cy="234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400566"/>
            <a:ext cx="51146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Стационарный поток </a:t>
            </a:r>
          </a:p>
          <a:p>
            <a:r>
              <a:rPr lang="ru-RU" sz="3200" dirty="0" smtClean="0"/>
              <a:t>Диффузия      </a:t>
            </a:r>
            <a:r>
              <a:rPr lang="en-US" sz="3200" dirty="0" smtClean="0"/>
              <a:t>u=</a:t>
            </a:r>
            <a:r>
              <a:rPr lang="en-US" sz="3200" dirty="0" err="1" smtClean="0"/>
              <a:t>const</a:t>
            </a:r>
            <a:r>
              <a:rPr lang="en-US" sz="3200" dirty="0" smtClean="0"/>
              <a:t>, E=B=0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844824"/>
            <a:ext cx="468758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4814406" cy="105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71343"/>
            <a:ext cx="1728192" cy="110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25144"/>
            <a:ext cx="1754882" cy="115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5480" y="4568760"/>
            <a:ext cx="2368440" cy="1503000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1719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1104834"/>
            <a:ext cx="4074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Соотношение Эйнштейна</a:t>
            </a:r>
            <a:endParaRPr lang="ru-RU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852936"/>
            <a:ext cx="220926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08920"/>
            <a:ext cx="2232248" cy="122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98" y="4509120"/>
            <a:ext cx="1590962" cy="122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03330"/>
            <a:ext cx="2006160" cy="103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37520" y="803880"/>
            <a:ext cx="2058840" cy="1486800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5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Уравнение диффузии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364275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71" y="2780928"/>
            <a:ext cx="6600578" cy="81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136" y="4149080"/>
            <a:ext cx="324955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781" y="332656"/>
            <a:ext cx="1628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19" y="1484784"/>
            <a:ext cx="362461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" y="3218526"/>
            <a:ext cx="22669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194" y="3218526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6" y="4437112"/>
            <a:ext cx="2961708" cy="143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12406"/>
            <a:ext cx="3142723" cy="60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9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Амбиполярная диффузия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918" y="1481857"/>
            <a:ext cx="4089614" cy="4400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417928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20" y="5085184"/>
            <a:ext cx="406633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6" y="1844824"/>
            <a:ext cx="4648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0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21" y="980728"/>
            <a:ext cx="527352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343357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36" y="3068960"/>
            <a:ext cx="2135659" cy="1135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36" y="4725144"/>
            <a:ext cx="196539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1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157570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91721"/>
            <a:ext cx="3220140" cy="71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50194"/>
            <a:ext cx="611220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04" y="4005064"/>
            <a:ext cx="426714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5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33" y="1700808"/>
            <a:ext cx="44672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5283"/>
            <a:ext cx="5010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56176" y="2657652"/>
            <a:ext cx="262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Не правильно</a:t>
            </a:r>
            <a:endParaRPr lang="ru-RU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660" y="3573016"/>
            <a:ext cx="401117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188640"/>
            <a:ext cx="2201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Л е к ц и я  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60" y="711860"/>
            <a:ext cx="8923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Г и д р о д и н а м и ч е с к и е у р а в н е н и я  п л а з м ы </a:t>
            </a:r>
          </a:p>
        </p:txBody>
      </p:sp>
    </p:spTree>
    <p:extLst>
      <p:ext uri="{BB962C8B-B14F-4D97-AF65-F5344CB8AC3E}">
        <p14:creationId xmlns:p14="http://schemas.microsoft.com/office/powerpoint/2010/main" val="30026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2"/>
            <a:ext cx="270665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15" y="1844824"/>
            <a:ext cx="4072607" cy="147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571" y="3645024"/>
            <a:ext cx="2490698" cy="70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0" y="4797152"/>
            <a:ext cx="3387906" cy="1401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8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694877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58557"/>
            <a:ext cx="2650919" cy="74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73978" y="5944924"/>
            <a:ext cx="3686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Бомовская</a:t>
            </a:r>
            <a:r>
              <a:rPr lang="ru-RU" sz="3200" dirty="0" smtClean="0"/>
              <a:t> скорость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56160" y="3980520"/>
            <a:ext cx="2824560" cy="1567800"/>
          </a:xfrm>
          <a:prstGeom prst="rect">
            <a:avLst/>
          </a:prstGeom>
          <a:noFill/>
          <a:ln w="5715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83004"/>
            <a:ext cx="2867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140" y="4226257"/>
            <a:ext cx="1752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5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уравнения диффузии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68760"/>
            <a:ext cx="261743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383606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580" y="3429000"/>
            <a:ext cx="619840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441422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6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92696"/>
            <a:ext cx="318290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40" y="2348880"/>
            <a:ext cx="411263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304" y="4293096"/>
            <a:ext cx="588065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190857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84" y="2708920"/>
            <a:ext cx="247136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92200"/>
            <a:ext cx="28956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9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Цилиндрическая геометрия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1340768"/>
            <a:ext cx="328181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57512"/>
            <a:ext cx="2443314" cy="119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4581128"/>
            <a:ext cx="320095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Условие горения разряда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40768"/>
            <a:ext cx="456393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411" y="2492896"/>
            <a:ext cx="3572414" cy="14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411" y="4365104"/>
            <a:ext cx="397637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7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252920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18159"/>
            <a:ext cx="291600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709" y="2501102"/>
            <a:ext cx="2268835" cy="147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84168" y="1340768"/>
            <a:ext cx="19528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Условие</a:t>
            </a:r>
          </a:p>
          <a:p>
            <a:endParaRPr lang="ru-RU" sz="4000" dirty="0"/>
          </a:p>
          <a:p>
            <a:r>
              <a:rPr lang="ru-RU" sz="4000" dirty="0" err="1" smtClean="0"/>
              <a:t>Шотки</a:t>
            </a:r>
            <a:endParaRPr lang="ru-RU" sz="4000" dirty="0"/>
          </a:p>
        </p:txBody>
      </p:sp>
      <p:sp>
        <p:nvSpPr>
          <p:cNvPr id="2" name="Рамка 1"/>
          <p:cNvSpPr/>
          <p:nvPr/>
        </p:nvSpPr>
        <p:spPr>
          <a:xfrm>
            <a:off x="1765865" y="2288344"/>
            <a:ext cx="3888431" cy="1982832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2252662" y="4271176"/>
            <a:ext cx="3543474" cy="218216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9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1800200" cy="104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692696"/>
            <a:ext cx="1758871" cy="97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492" y="1758210"/>
            <a:ext cx="4968577" cy="59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636912"/>
            <a:ext cx="580582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01159" y="3356992"/>
            <a:ext cx="6285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К о н в е к т и в н а я  п р о и з в о д н а я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63" y="4005064"/>
            <a:ext cx="764816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855" y="5373216"/>
            <a:ext cx="395278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1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Уравнение непрерывности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24744"/>
            <a:ext cx="30886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24238"/>
            <a:ext cx="3541572" cy="64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694725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515" y="4925566"/>
            <a:ext cx="3152370" cy="152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7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67" y="-99391"/>
            <a:ext cx="808672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57" y="3190874"/>
            <a:ext cx="4460354" cy="10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3429000"/>
            <a:ext cx="2166001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230932"/>
            <a:ext cx="4322042" cy="99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084" y="4365103"/>
            <a:ext cx="1334244" cy="68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76" y="5301208"/>
            <a:ext cx="572233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7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89669"/>
            <a:ext cx="440014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62738"/>
            <a:ext cx="2459776" cy="77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5013176"/>
            <a:ext cx="482258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13" y="2204864"/>
            <a:ext cx="681165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299815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15947"/>
            <a:ext cx="2592288" cy="113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981324"/>
            <a:ext cx="6884641" cy="12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4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06" y="554435"/>
            <a:ext cx="8601781" cy="43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2695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7286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48825" y="4869160"/>
                <a:ext cx="173194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P</m:t>
                      </m:r>
                      <m:r>
                        <a:rPr lang="en-US" sz="32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nkT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825" y="4869160"/>
                <a:ext cx="173194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4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60174"/>
            <a:ext cx="3789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Конвективная производная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293" y="4149080"/>
            <a:ext cx="35242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764816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70" y="2636912"/>
            <a:ext cx="371071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105</Words>
  <Application>Microsoft Office PowerPoint</Application>
  <PresentationFormat>Экран (4:3)</PresentationFormat>
  <Paragraphs>23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Уравнение непрерывности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Диффузия в плазме</vt:lpstr>
      <vt:lpstr>Презентация PowerPoint</vt:lpstr>
      <vt:lpstr>Презентация PowerPoint</vt:lpstr>
      <vt:lpstr>Презентация PowerPoint</vt:lpstr>
      <vt:lpstr>Уравнение диффузии</vt:lpstr>
      <vt:lpstr>Презентация PowerPoint</vt:lpstr>
      <vt:lpstr>Амбиполярная диффузия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уравнения диффузии</vt:lpstr>
      <vt:lpstr>Презентация PowerPoint</vt:lpstr>
      <vt:lpstr>Презентация PowerPoint</vt:lpstr>
      <vt:lpstr>Цилиндрическая геометрия</vt:lpstr>
      <vt:lpstr>Условие горения разряда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Alexander</cp:lastModifiedBy>
  <cp:revision>49</cp:revision>
  <dcterms:created xsi:type="dcterms:W3CDTF">2019-09-13T06:40:42Z</dcterms:created>
  <dcterms:modified xsi:type="dcterms:W3CDTF">2022-09-18T09:56:36Z</dcterms:modified>
</cp:coreProperties>
</file>