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6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37.9822" units="1/cm"/>
          <inkml:channelProperty channel="Y" name="resolution" value="37.92593" units="1/cm"/>
        </inkml:channelProperties>
      </inkml:inkSource>
      <inkml:timestamp xml:id="ts0" timeString="2020-09-11T17:10:02.549"/>
    </inkml:context>
    <inkml:brush xml:id="br0">
      <inkml:brushProperty name="width" value="0.15875" units="cm"/>
      <inkml:brushProperty name="height" value="0.15875" units="cm"/>
      <inkml:brushProperty name="color" value="#ED1C24"/>
      <inkml:brushProperty name="fitToCurve" value="1"/>
    </inkml:brush>
  </inkml:definitions>
  <inkml:trace contextRef="#ctx0" brushRef="#br0">11621 1684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1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716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55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49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74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5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43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82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8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76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68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7B9A0-12B2-4E8A-AFC4-96084D44894F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45ACF-291E-4FBF-99CC-FD90635B6D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326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64.png"/><Relationship Id="rId7" Type="http://schemas.openxmlformats.org/officeDocument/2006/relationships/customXml" Target="../ink/ink1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4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588" y="692276"/>
            <a:ext cx="8874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Движение заряженных частиц в электрическом и магнитном поле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584435" y="147811"/>
            <a:ext cx="1372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Лекция 3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326" y="1340857"/>
            <a:ext cx="4684985" cy="129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0928"/>
            <a:ext cx="3585490" cy="127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34" y="4365103"/>
            <a:ext cx="6263739" cy="1470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70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76470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3</a:t>
            </a:r>
            <a:endParaRPr lang="ru-RU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620688"/>
            <a:ext cx="2515289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80728"/>
            <a:ext cx="2096704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88" y="2276872"/>
            <a:ext cx="302861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7" y="3861048"/>
            <a:ext cx="632117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95" y="5157192"/>
            <a:ext cx="4778941" cy="79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22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260648"/>
            <a:ext cx="436848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72" y="1988840"/>
            <a:ext cx="4390012" cy="209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88411"/>
            <a:ext cx="4074080" cy="265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073" y="548680"/>
            <a:ext cx="4486095" cy="239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3291529"/>
            <a:ext cx="4446495" cy="3233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04248" y="1268760"/>
            <a:ext cx="1944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Эффект</a:t>
            </a:r>
          </a:p>
          <a:p>
            <a:r>
              <a:rPr lang="ru-RU" sz="4000" dirty="0" smtClean="0"/>
              <a:t>Холла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91379"/>
            <a:ext cx="18764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18" y="3717032"/>
            <a:ext cx="10191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26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404664"/>
            <a:ext cx="3198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Эффект Холла</a:t>
            </a:r>
            <a:endParaRPr lang="ru-RU" sz="40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1133475"/>
            <a:ext cx="81153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6237312"/>
            <a:ext cx="49609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Датчик магнитного поля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474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4617"/>
            <a:ext cx="7772400" cy="1090127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Движение частиц в неоднородном магнитном поле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45910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7192"/>
            <a:ext cx="45243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772816"/>
            <a:ext cx="27829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Градиентный</a:t>
            </a:r>
          </a:p>
          <a:p>
            <a:r>
              <a:rPr lang="ru-RU" sz="3600" dirty="0" smtClean="0"/>
              <a:t>дрейф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052736"/>
            <a:ext cx="33843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4861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0289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27" y="1340768"/>
            <a:ext cx="3429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37190"/>
            <a:ext cx="32766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87" y="1970149"/>
            <a:ext cx="145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63627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01008"/>
            <a:ext cx="48387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18" y="4545508"/>
            <a:ext cx="3895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2" y="5533564"/>
            <a:ext cx="3771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941168"/>
            <a:ext cx="9048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25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36712"/>
            <a:ext cx="61626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72" y="1916832"/>
            <a:ext cx="35147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24944"/>
            <a:ext cx="38385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89040"/>
            <a:ext cx="33051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501" y="5229200"/>
            <a:ext cx="3600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Рукописные данные 2"/>
              <p14:cNvContentPartPr/>
              <p14:nvPr/>
            </p14:nvContentPartPr>
            <p14:xfrm>
              <a:off x="6185107" y="5650859"/>
              <a:ext cx="360" cy="360"/>
            </p14:xfrm>
          </p:contentPart>
        </mc:Choice>
        <mc:Fallback xmlns="">
          <p:pic>
            <p:nvPicPr>
              <p:cNvPr id="3" name="Рукописные данные 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56667" y="5622419"/>
                <a:ext cx="57240" cy="572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Прямоугольник 6"/>
          <p:cNvSpPr/>
          <p:nvPr/>
        </p:nvSpPr>
        <p:spPr>
          <a:xfrm>
            <a:off x="2048400" y="5056920"/>
            <a:ext cx="4142520" cy="137484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29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62230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70951" y="1428266"/>
            <a:ext cx="2780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Магнитные зеркала</a:t>
            </a:r>
            <a:endParaRPr lang="ru-RU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11" y="5477494"/>
            <a:ext cx="6572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94190" y="5373374"/>
            <a:ext cx="3357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п а р а л </a:t>
            </a:r>
            <a:r>
              <a:rPr lang="ru-RU" sz="2800" dirty="0" err="1"/>
              <a:t>л</a:t>
            </a:r>
            <a:r>
              <a:rPr lang="ru-RU" sz="2800" dirty="0"/>
              <a:t> е л ь н о  B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999" y="5353794"/>
            <a:ext cx="16192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86694" y="188640"/>
            <a:ext cx="56775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Движение частиц в неоднородном и нестационарном магнитном поле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85040" y="5320440"/>
            <a:ext cx="1826280" cy="624960"/>
          </a:xfrm>
          <a:prstGeom prst="rect">
            <a:avLst/>
          </a:prstGeom>
          <a:noFill/>
          <a:ln w="381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92696"/>
            <a:ext cx="36290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2198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85" y="4653136"/>
            <a:ext cx="3314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527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62" y="1052736"/>
            <a:ext cx="25527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795" y="404664"/>
            <a:ext cx="36671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49434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613" y="3789040"/>
            <a:ext cx="34575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06" y="4869160"/>
            <a:ext cx="33051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926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612834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3536903" cy="1843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756" y="4365104"/>
            <a:ext cx="2239209" cy="576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522" y="5364233"/>
            <a:ext cx="10572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793" y="5353960"/>
            <a:ext cx="1076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2276872"/>
            <a:ext cx="4048843" cy="346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45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1562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210" y="4437112"/>
            <a:ext cx="488941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832040" y="4238640"/>
            <a:ext cx="5509080" cy="179136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98637"/>
            <a:ext cx="19526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76872"/>
            <a:ext cx="37528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93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620688"/>
            <a:ext cx="28670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99" y="1628800"/>
            <a:ext cx="256528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478" y="4509120"/>
            <a:ext cx="20669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68960"/>
            <a:ext cx="44386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73120" y="4421880"/>
            <a:ext cx="2573640" cy="140328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1931748" y="1376515"/>
            <a:ext cx="3456384" cy="1224136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9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87" y="1628800"/>
            <a:ext cx="839660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99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444" y="1412776"/>
            <a:ext cx="35433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40" y="3140968"/>
            <a:ext cx="51435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84437"/>
            <a:ext cx="38671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332656"/>
            <a:ext cx="5462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Инварианты движения частиц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764704"/>
            <a:ext cx="40767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6" y="2164854"/>
            <a:ext cx="24288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314" y="3440826"/>
            <a:ext cx="38195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38" y="5013176"/>
            <a:ext cx="11334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7160" y="4962240"/>
            <a:ext cx="1703160" cy="121284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00770" y="5170269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пропорционально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9889" y="4869160"/>
            <a:ext cx="3619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039" y="5354935"/>
            <a:ext cx="304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023" y="4867836"/>
            <a:ext cx="5048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436" y="5337596"/>
            <a:ext cx="5810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Рамка 2"/>
          <p:cNvSpPr/>
          <p:nvPr/>
        </p:nvSpPr>
        <p:spPr>
          <a:xfrm>
            <a:off x="1115616" y="1916832"/>
            <a:ext cx="3140876" cy="1296144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73" y="2175693"/>
            <a:ext cx="26098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Рамка 13"/>
          <p:cNvSpPr/>
          <p:nvPr/>
        </p:nvSpPr>
        <p:spPr>
          <a:xfrm>
            <a:off x="5272289" y="1901192"/>
            <a:ext cx="3168352" cy="1368151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3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 а г н и т н ы й  п о т о к  ч е р е з  п о в е р х н о с т ь  </a:t>
            </a:r>
            <a:endParaRPr lang="en-US" sz="2400" dirty="0" smtClean="0"/>
          </a:p>
          <a:p>
            <a:r>
              <a:rPr lang="ru-RU" sz="2400" dirty="0" smtClean="0"/>
              <a:t>л </a:t>
            </a:r>
            <a:r>
              <a:rPr lang="ru-RU" sz="2400" dirty="0"/>
              <a:t>а р м о р о в с к о й  о р б и т ы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45434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6"/>
            <a:ext cx="69246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975" y="4725144"/>
            <a:ext cx="35718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14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54292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332656"/>
            <a:ext cx="2563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 smtClean="0"/>
              <a:t>Пробкотрон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44" y="4149080"/>
            <a:ext cx="38481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3" y="5373216"/>
            <a:ext cx="22479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3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764704"/>
            <a:ext cx="3124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912" y="1700808"/>
            <a:ext cx="12477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000" y="2708920"/>
            <a:ext cx="21336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05064"/>
            <a:ext cx="30099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59" y="4941168"/>
            <a:ext cx="30956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933" y="4941168"/>
            <a:ext cx="19431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28080" y="4775400"/>
            <a:ext cx="2426400" cy="142668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885" y="1996350"/>
            <a:ext cx="3910508" cy="1548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100393" y="2478087"/>
                <a:ext cx="5631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ru-RU" sz="2400" i="0" smtClean="0">
                              <a:latin typeface="Cambria Math"/>
                              <a:ea typeface="Cambria Math"/>
                            </a:rPr>
                            <m:t>θ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393" y="2478087"/>
                <a:ext cx="563103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592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404664"/>
            <a:ext cx="5471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Н е  с т а ц и о н а р н о е  п о л е  В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68760"/>
            <a:ext cx="242887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21240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745" y="3468761"/>
            <a:ext cx="34575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9" y="5157192"/>
            <a:ext cx="31527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179293"/>
            <a:ext cx="20288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6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764704"/>
            <a:ext cx="59340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76872"/>
            <a:ext cx="23526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4437112"/>
            <a:ext cx="13430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92240" y="4203360"/>
            <a:ext cx="2203920" cy="103212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1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40968"/>
            <a:ext cx="518457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10856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13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26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7718" y="778536"/>
            <a:ext cx="6279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827323"/>
            <a:ext cx="1345032" cy="64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318" y="781960"/>
            <a:ext cx="1534424" cy="68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4"/>
            <a:ext cx="3509614" cy="142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06" y="3683286"/>
            <a:ext cx="3475935" cy="68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17" y="4581128"/>
            <a:ext cx="3586281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370" y="4133453"/>
            <a:ext cx="2196957" cy="149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2868" y="5733256"/>
            <a:ext cx="58609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Ц и к л о т р о н </a:t>
            </a:r>
            <a:r>
              <a:rPr lang="ru-RU" sz="3200" dirty="0" err="1"/>
              <a:t>н</a:t>
            </a:r>
            <a:r>
              <a:rPr lang="ru-RU" sz="3200" dirty="0"/>
              <a:t> а я  ч а с т о т а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12080" y="4140000"/>
            <a:ext cx="2663280" cy="1562040"/>
          </a:xfrm>
          <a:prstGeom prst="rect">
            <a:avLst/>
          </a:prstGeom>
          <a:noFill/>
          <a:ln w="210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6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26384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27214"/>
            <a:ext cx="24765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64" y="2780928"/>
            <a:ext cx="8572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682" y="2780928"/>
            <a:ext cx="82867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33056"/>
            <a:ext cx="1663576" cy="1361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13560"/>
            <a:ext cx="238125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7960" y="3934800"/>
            <a:ext cx="2244960" cy="1541520"/>
          </a:xfrm>
          <a:prstGeom prst="rect">
            <a:avLst/>
          </a:prstGeom>
          <a:noFill/>
          <a:ln w="210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661248"/>
            <a:ext cx="1047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83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836712"/>
            <a:ext cx="417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2.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836712"/>
            <a:ext cx="156723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836712"/>
            <a:ext cx="1347721" cy="60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28800"/>
            <a:ext cx="4746221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97774"/>
            <a:ext cx="4868354" cy="142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941168"/>
            <a:ext cx="3816424" cy="1623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37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511563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355" y="5013174"/>
            <a:ext cx="1800467" cy="144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34" y="3284984"/>
            <a:ext cx="439107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77240" y="5068080"/>
            <a:ext cx="2154240" cy="141084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66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0670"/>
            <a:ext cx="9144000" cy="389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4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8680"/>
            <a:ext cx="35718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428" y="1700808"/>
            <a:ext cx="49149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628" y="3068960"/>
            <a:ext cx="244792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17" y="3882752"/>
            <a:ext cx="69818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26621" y="4746048"/>
            <a:ext cx="6524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П о п е р е ч н ы е  к о м п о н е н т 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04400" y="5361120"/>
            <a:ext cx="2401200" cy="1270080"/>
          </a:xfrm>
          <a:prstGeom prst="rect">
            <a:avLst/>
          </a:prstGeom>
          <a:noFill/>
          <a:ln w="5715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4105" y="5400847"/>
            <a:ext cx="21145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113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168</Words>
  <Application>Microsoft Office PowerPoint</Application>
  <PresentationFormat>Экран (4:3)</PresentationFormat>
  <Paragraphs>24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Движение частиц в неоднородном магнитном поле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Alexander</cp:lastModifiedBy>
  <cp:revision>29</cp:revision>
  <dcterms:created xsi:type="dcterms:W3CDTF">2019-09-12T16:25:54Z</dcterms:created>
  <dcterms:modified xsi:type="dcterms:W3CDTF">2022-09-13T11:47:50Z</dcterms:modified>
</cp:coreProperties>
</file>