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73" r:id="rId4"/>
    <p:sldId id="258" r:id="rId5"/>
    <p:sldId id="259" r:id="rId6"/>
    <p:sldId id="269" r:id="rId7"/>
    <p:sldId id="260" r:id="rId8"/>
    <p:sldId id="261" r:id="rId9"/>
    <p:sldId id="262" r:id="rId10"/>
    <p:sldId id="270" r:id="rId11"/>
    <p:sldId id="263" r:id="rId12"/>
    <p:sldId id="264" r:id="rId13"/>
    <p:sldId id="265" r:id="rId14"/>
    <p:sldId id="266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361" y="-5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99D7B-65CC-4C81-B204-82A83FC32448}" type="datetimeFigureOut">
              <a:rPr lang="ru-RU" smtClean="0"/>
              <a:t>03.09.2022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F747B-C6E4-459E-967D-4D44BE90E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7331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99D7B-65CC-4C81-B204-82A83FC32448}" type="datetimeFigureOut">
              <a:rPr lang="ru-RU" smtClean="0"/>
              <a:t>03.09.2022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F747B-C6E4-459E-967D-4D44BE90E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7446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99D7B-65CC-4C81-B204-82A83FC32448}" type="datetimeFigureOut">
              <a:rPr lang="ru-RU" smtClean="0"/>
              <a:t>03.09.2022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F747B-C6E4-459E-967D-4D44BE90E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6516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99D7B-65CC-4C81-B204-82A83FC32448}" type="datetimeFigureOut">
              <a:rPr lang="ru-RU" smtClean="0"/>
              <a:t>03.09.2022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F747B-C6E4-459E-967D-4D44BE90E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7732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99D7B-65CC-4C81-B204-82A83FC32448}" type="datetimeFigureOut">
              <a:rPr lang="ru-RU" smtClean="0"/>
              <a:t>03.09.2022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F747B-C6E4-459E-967D-4D44BE90E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2746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99D7B-65CC-4C81-B204-82A83FC32448}" type="datetimeFigureOut">
              <a:rPr lang="ru-RU" smtClean="0"/>
              <a:t>03.09.2022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F747B-C6E4-459E-967D-4D44BE90E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065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99D7B-65CC-4C81-B204-82A83FC32448}" type="datetimeFigureOut">
              <a:rPr lang="ru-RU" smtClean="0"/>
              <a:t>03.09.2022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F747B-C6E4-459E-967D-4D44BE90E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881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99D7B-65CC-4C81-B204-82A83FC32448}" type="datetimeFigureOut">
              <a:rPr lang="ru-RU" smtClean="0"/>
              <a:t>03.09.2022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F747B-C6E4-459E-967D-4D44BE90E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7103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99D7B-65CC-4C81-B204-82A83FC32448}" type="datetimeFigureOut">
              <a:rPr lang="ru-RU" smtClean="0"/>
              <a:t>03.09.2022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F747B-C6E4-459E-967D-4D44BE90E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8104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99D7B-65CC-4C81-B204-82A83FC32448}" type="datetimeFigureOut">
              <a:rPr lang="ru-RU" smtClean="0"/>
              <a:t>03.09.2022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F747B-C6E4-459E-967D-4D44BE90E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5939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99D7B-65CC-4C81-B204-82A83FC32448}" type="datetimeFigureOut">
              <a:rPr lang="ru-RU" smtClean="0"/>
              <a:t>03.09.2022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F747B-C6E4-459E-967D-4D44BE90E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497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99D7B-65CC-4C81-B204-82A83FC32448}" type="datetimeFigureOut">
              <a:rPr lang="ru-RU" smtClean="0"/>
              <a:t>03.09.2022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3F747B-C6E4-459E-967D-4D44BE90E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5559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56.emf"/><Relationship Id="rId4" Type="http://schemas.openxmlformats.org/officeDocument/2006/relationships/image" Target="../media/image5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8781"/>
            <a:ext cx="7772400" cy="827931"/>
          </a:xfrm>
        </p:spPr>
        <p:txBody>
          <a:bodyPr/>
          <a:lstStyle/>
          <a:p>
            <a:r>
              <a:rPr lang="ru-RU" dirty="0" smtClean="0"/>
              <a:t>Лекция 2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106211" y="1002135"/>
            <a:ext cx="71287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Т е п л о в о е  д в и ж е н и е  э л е к т р о н а </a:t>
            </a: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725144"/>
            <a:ext cx="8672964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34" y="1844824"/>
            <a:ext cx="7648575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573016"/>
            <a:ext cx="3352800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7716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620" y="1440180"/>
            <a:ext cx="6080760" cy="3977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443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3158" y="3028949"/>
            <a:ext cx="2324100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028948"/>
            <a:ext cx="1266825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970" y="4365104"/>
            <a:ext cx="3495675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293096"/>
            <a:ext cx="1285875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84168" y="3282430"/>
            <a:ext cx="19457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Подвижность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910858" y="5517232"/>
            <a:ext cx="21012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Проводимость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7" y="620688"/>
            <a:ext cx="278130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772816"/>
            <a:ext cx="5991225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154040" y="2907360"/>
            <a:ext cx="1603440" cy="1144440"/>
          </a:xfrm>
          <a:prstGeom prst="rect">
            <a:avLst/>
          </a:prstGeom>
          <a:noFill/>
          <a:ln w="57150">
            <a:solidFill>
              <a:srgbClr val="ED1C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ED1C24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922000" y="4277520"/>
            <a:ext cx="2050200" cy="1168200"/>
          </a:xfrm>
          <a:prstGeom prst="rect">
            <a:avLst/>
          </a:prstGeom>
          <a:noFill/>
          <a:ln w="57150">
            <a:solidFill>
              <a:srgbClr val="ED1C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ED1C24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89120" y="412560"/>
            <a:ext cx="3342600" cy="1093320"/>
          </a:xfrm>
          <a:prstGeom prst="rect">
            <a:avLst/>
          </a:prstGeom>
          <a:noFill/>
          <a:ln w="57150">
            <a:solidFill>
              <a:srgbClr val="ED1C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ED1C24"/>
              </a:solidFill>
            </a:endParaRPr>
          </a:p>
        </p:txBody>
      </p:sp>
      <p:sp>
        <p:nvSpPr>
          <p:cNvPr id="4" name="Рамка 3"/>
          <p:cNvSpPr/>
          <p:nvPr/>
        </p:nvSpPr>
        <p:spPr>
          <a:xfrm>
            <a:off x="2339752" y="188640"/>
            <a:ext cx="3888432" cy="1584176"/>
          </a:xfrm>
          <a:prstGeom prst="fram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04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76672"/>
            <a:ext cx="159067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196752"/>
            <a:ext cx="586740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6888" y="2276872"/>
            <a:ext cx="1952625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8307" y="3068960"/>
            <a:ext cx="42100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221088"/>
            <a:ext cx="300037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085184"/>
            <a:ext cx="7839075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6381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772816"/>
            <a:ext cx="1838325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3963" y="2852936"/>
            <a:ext cx="328612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3963" y="4221088"/>
            <a:ext cx="3219450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24320" y="2658240"/>
            <a:ext cx="3645000" cy="1071360"/>
          </a:xfrm>
          <a:prstGeom prst="rect">
            <a:avLst/>
          </a:prstGeom>
          <a:noFill/>
          <a:ln w="57150">
            <a:solidFill>
              <a:srgbClr val="ED1C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ED1C24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79680" y="4252320"/>
            <a:ext cx="3678120" cy="1258560"/>
          </a:xfrm>
          <a:prstGeom prst="rect">
            <a:avLst/>
          </a:prstGeom>
          <a:noFill/>
          <a:ln w="57150">
            <a:solidFill>
              <a:srgbClr val="ED1C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ED1C24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6577" y="476672"/>
            <a:ext cx="4124325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6960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597139"/>
            <a:ext cx="100965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704976"/>
            <a:ext cx="5200650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212976"/>
            <a:ext cx="200025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437112"/>
            <a:ext cx="323850" cy="36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0953" y="4232324"/>
            <a:ext cx="256222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5271" y="5229200"/>
            <a:ext cx="17145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3996" y="597138"/>
            <a:ext cx="122872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8844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14311" y="239893"/>
            <a:ext cx="11576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Ионы</a:t>
            </a:r>
            <a:endParaRPr lang="ru-RU" sz="32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3029" y="1124744"/>
            <a:ext cx="2714147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242" y="3163336"/>
            <a:ext cx="2931607" cy="675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046592"/>
            <a:ext cx="4175243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8248" y="4734272"/>
            <a:ext cx="4783707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4649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725144"/>
            <a:ext cx="5803040" cy="1400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7958" y="2420888"/>
            <a:ext cx="2772637" cy="1586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764704"/>
            <a:ext cx="5964677" cy="1311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Рамка 1"/>
          <p:cNvSpPr/>
          <p:nvPr/>
        </p:nvSpPr>
        <p:spPr>
          <a:xfrm>
            <a:off x="2483768" y="1988840"/>
            <a:ext cx="3816424" cy="2520280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876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88640"/>
            <a:ext cx="5265420" cy="47320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409936" y="2789361"/>
            <a:ext cx="3241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v</a:t>
            </a:r>
            <a:endParaRPr lang="ru-RU" sz="2400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089" y="5375910"/>
            <a:ext cx="399097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0979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92696"/>
            <a:ext cx="802005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780928"/>
            <a:ext cx="3514725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365104"/>
            <a:ext cx="5856651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25456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2795116"/>
            <a:ext cx="15906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511" y="4725144"/>
            <a:ext cx="245745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419872" y="2974109"/>
            <a:ext cx="25972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Тепловая скорость</a:t>
            </a:r>
            <a:endParaRPr lang="ru-RU" sz="2400" dirty="0"/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548680"/>
            <a:ext cx="561975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800128"/>
            <a:ext cx="1400175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509120"/>
            <a:ext cx="2438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6609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0312" y="620688"/>
            <a:ext cx="290512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717032"/>
            <a:ext cx="128587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151" y="4725144"/>
            <a:ext cx="169545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6013" y="2276872"/>
            <a:ext cx="313372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269556" y="1930140"/>
            <a:ext cx="3626640" cy="1180440"/>
          </a:xfrm>
          <a:prstGeom prst="rect">
            <a:avLst/>
          </a:prstGeom>
          <a:noFill/>
          <a:ln w="57150">
            <a:solidFill>
              <a:srgbClr val="ED1C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ED1C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5070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1059" y="1268760"/>
            <a:ext cx="5321788" cy="410445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59832" y="255786"/>
            <a:ext cx="21425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Длина пробега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233249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3763" y="2819251"/>
            <a:ext cx="2647950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360" y="2885925"/>
            <a:ext cx="10668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5771" y="4257674"/>
            <a:ext cx="2857500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9536" y="4509120"/>
            <a:ext cx="150495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5301208"/>
            <a:ext cx="4038600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835" y="1700808"/>
            <a:ext cx="2447925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76672"/>
            <a:ext cx="1590675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8421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4601" y="986917"/>
            <a:ext cx="122872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6408" y="2636912"/>
            <a:ext cx="2676525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3102" y="4564169"/>
            <a:ext cx="237172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589732" y="1216524"/>
            <a:ext cx="21425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Длина пробега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807360" y="4653136"/>
            <a:ext cx="30712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Частота столкновений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493130" y="986917"/>
            <a:ext cx="1423080" cy="920880"/>
          </a:xfrm>
          <a:prstGeom prst="rect">
            <a:avLst/>
          </a:prstGeom>
          <a:noFill/>
          <a:ln w="57150">
            <a:solidFill>
              <a:srgbClr val="ED1C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ED1C24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676784" y="2562684"/>
            <a:ext cx="3024360" cy="1034280"/>
          </a:xfrm>
          <a:prstGeom prst="rect">
            <a:avLst/>
          </a:prstGeom>
          <a:noFill/>
          <a:ln w="57150">
            <a:solidFill>
              <a:srgbClr val="ED1C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ED1C24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870825" y="4437112"/>
            <a:ext cx="2636280" cy="1025640"/>
          </a:xfrm>
          <a:prstGeom prst="rect">
            <a:avLst/>
          </a:prstGeom>
          <a:noFill/>
          <a:ln w="57150">
            <a:solidFill>
              <a:srgbClr val="ED1C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ED1C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6533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938" y="586278"/>
            <a:ext cx="209550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5137312"/>
            <a:ext cx="2343150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3693" y="1924129"/>
            <a:ext cx="104775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755363" y="5000489"/>
            <a:ext cx="2926080" cy="1102320"/>
          </a:xfrm>
          <a:prstGeom prst="rect">
            <a:avLst/>
          </a:prstGeom>
          <a:noFill/>
          <a:ln w="57150">
            <a:solidFill>
              <a:srgbClr val="ED1C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ED1C24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3594" y="586277"/>
            <a:ext cx="238125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410" y="1844824"/>
            <a:ext cx="4752975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781" y="3068960"/>
            <a:ext cx="6029325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9309"/>
            <a:ext cx="2924175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4492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651</TotalTime>
  <Words>39</Words>
  <Application>Microsoft Office PowerPoint</Application>
  <PresentationFormat>Экран (4:3)</PresentationFormat>
  <Paragraphs>10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Лекция 2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2</dc:title>
  <dc:creator>Александр</dc:creator>
  <cp:lastModifiedBy>Alexander</cp:lastModifiedBy>
  <cp:revision>37</cp:revision>
  <dcterms:created xsi:type="dcterms:W3CDTF">2019-09-08T16:51:40Z</dcterms:created>
  <dcterms:modified xsi:type="dcterms:W3CDTF">2022-09-03T08:18:26Z</dcterms:modified>
</cp:coreProperties>
</file>