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851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832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58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6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70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40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7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811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372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432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49E49-7362-435D-8C19-44772BF1EA18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2CA6E-051E-494F-B6E9-363C0227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61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655"/>
            <a:ext cx="7772400" cy="738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Отражение волн от плазмы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240946"/>
            <a:ext cx="5104516" cy="492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19" y="680700"/>
            <a:ext cx="25812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43" y="4293096"/>
            <a:ext cx="3267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08" y="5085184"/>
            <a:ext cx="41529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5" y="1642533"/>
            <a:ext cx="33337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64904"/>
            <a:ext cx="31146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35821"/>
            <a:ext cx="45720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6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2656"/>
            <a:ext cx="4351020" cy="338328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25074"/>
            <a:ext cx="66389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73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764704"/>
            <a:ext cx="2276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548" y="1844824"/>
            <a:ext cx="51530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535" y="3426860"/>
            <a:ext cx="30670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509120"/>
            <a:ext cx="14287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175" y="5373216"/>
            <a:ext cx="21621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358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72" y="1124744"/>
            <a:ext cx="188595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783" y="1375678"/>
            <a:ext cx="185737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292494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46617"/>
            <a:ext cx="10572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62389"/>
            <a:ext cx="1714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979954"/>
            <a:ext cx="8572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543" y="2947925"/>
            <a:ext cx="8286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7505" y="393305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</a:t>
            </a:r>
            <a:endParaRPr lang="ru-RU" sz="24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01002"/>
            <a:ext cx="10572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408" y="3998980"/>
            <a:ext cx="16954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96" y="3992345"/>
            <a:ext cx="10477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967677"/>
            <a:ext cx="8286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085184"/>
            <a:ext cx="25717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484" y="5085184"/>
            <a:ext cx="11811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091" y="5085184"/>
            <a:ext cx="19621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079" y="5877272"/>
            <a:ext cx="9906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12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08720"/>
            <a:ext cx="34004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97" y="2276872"/>
            <a:ext cx="42481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297" y="4005064"/>
            <a:ext cx="40957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99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92696"/>
            <a:ext cx="48577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060848"/>
            <a:ext cx="46958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17032"/>
            <a:ext cx="49625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528" y="5301208"/>
            <a:ext cx="31908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778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6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Отражение волн от плазмы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Отражение волн от плазмы</dc:title>
  <dc:creator>Александр</dc:creator>
  <cp:lastModifiedBy>Alexander</cp:lastModifiedBy>
  <cp:revision>13</cp:revision>
  <dcterms:created xsi:type="dcterms:W3CDTF">2019-10-05T18:54:46Z</dcterms:created>
  <dcterms:modified xsi:type="dcterms:W3CDTF">2021-11-10T08:19:26Z</dcterms:modified>
</cp:coreProperties>
</file>