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6" r:id="rId3"/>
    <p:sldId id="277" r:id="rId4"/>
    <p:sldId id="259" r:id="rId5"/>
    <p:sldId id="260" r:id="rId6"/>
    <p:sldId id="267" r:id="rId7"/>
    <p:sldId id="268" r:id="rId8"/>
    <p:sldId id="275" r:id="rId9"/>
    <p:sldId id="273" r:id="rId10"/>
    <p:sldId id="271" r:id="rId11"/>
    <p:sldId id="27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361" y="-5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000E-46D1-46A9-A1AA-2BF8B0B73E86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003-2F37-44BB-A3EA-3725CB6AD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922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000E-46D1-46A9-A1AA-2BF8B0B73E86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003-2F37-44BB-A3EA-3725CB6AD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756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000E-46D1-46A9-A1AA-2BF8B0B73E86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003-2F37-44BB-A3EA-3725CB6AD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572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000E-46D1-46A9-A1AA-2BF8B0B73E86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003-2F37-44BB-A3EA-3725CB6AD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476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000E-46D1-46A9-A1AA-2BF8B0B73E86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003-2F37-44BB-A3EA-3725CB6AD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50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000E-46D1-46A9-A1AA-2BF8B0B73E86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003-2F37-44BB-A3EA-3725CB6AD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094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000E-46D1-46A9-A1AA-2BF8B0B73E86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003-2F37-44BB-A3EA-3725CB6AD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485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000E-46D1-46A9-A1AA-2BF8B0B73E86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003-2F37-44BB-A3EA-3725CB6AD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682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000E-46D1-46A9-A1AA-2BF8B0B73E86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003-2F37-44BB-A3EA-3725CB6AD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695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000E-46D1-46A9-A1AA-2BF8B0B73E86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003-2F37-44BB-A3EA-3725CB6AD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778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000E-46D1-46A9-A1AA-2BF8B0B73E86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C003-2F37-44BB-A3EA-3725CB6AD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661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5000E-46D1-46A9-A1AA-2BF8B0B73E86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1C003-2F37-44BB-A3EA-3725CB6AD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711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9/9c/Basic_Magnetic_Mirr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619125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373216"/>
            <a:ext cx="2565285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720" y="153506"/>
            <a:ext cx="53056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Плазма в магнитном поле</a:t>
            </a:r>
            <a:endParaRPr lang="ru-RU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274" y="5150321"/>
            <a:ext cx="23812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4845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764704"/>
            <a:ext cx="4310521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216" y="2204864"/>
            <a:ext cx="5486289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264" y="3942920"/>
            <a:ext cx="3326848" cy="157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4549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132856"/>
            <a:ext cx="5476092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128" y="4437112"/>
            <a:ext cx="3789131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687" y="692696"/>
            <a:ext cx="2674583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748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" y="3186113"/>
            <a:ext cx="8964488" cy="56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203" y="1340768"/>
            <a:ext cx="4659341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669" y="4653136"/>
            <a:ext cx="268066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74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24744"/>
            <a:ext cx="657513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636912"/>
            <a:ext cx="31337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365104"/>
            <a:ext cx="31432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6605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598" y="1268760"/>
            <a:ext cx="19812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673" y="2564904"/>
            <a:ext cx="23050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21088"/>
            <a:ext cx="82677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5696" y="332656"/>
            <a:ext cx="539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Равновесие в магнитном поле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82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780928"/>
            <a:ext cx="30480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347" y="4509120"/>
            <a:ext cx="20288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80728"/>
            <a:ext cx="49911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2123728" y="2492896"/>
            <a:ext cx="3744416" cy="1346448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Рамка 2"/>
          <p:cNvSpPr/>
          <p:nvPr/>
        </p:nvSpPr>
        <p:spPr>
          <a:xfrm>
            <a:off x="2442880" y="4169161"/>
            <a:ext cx="3000672" cy="2016224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68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188640"/>
            <a:ext cx="3882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Равновесие в плазме</a:t>
            </a:r>
            <a:endParaRPr lang="ru-RU" sz="32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23052"/>
            <a:ext cx="12858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7864" y="1036572"/>
            <a:ext cx="43193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Давление магнитного поля</a:t>
            </a:r>
            <a:endParaRPr lang="ru-RU" sz="2800" dirty="0"/>
          </a:p>
        </p:txBody>
      </p:sp>
      <p:pic>
        <p:nvPicPr>
          <p:cNvPr id="1026" name="Picture 2" descr="https://i.ytimg.com/vi/JntbdK8V4Cs/maxresdefau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420888"/>
            <a:ext cx="4380893" cy="246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616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9792" y="332656"/>
            <a:ext cx="1316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Z </a:t>
            </a:r>
            <a:r>
              <a:rPr lang="ru-RU" sz="3200" dirty="0" err="1" smtClean="0"/>
              <a:t>пинч</a:t>
            </a:r>
            <a:endParaRPr lang="ru-RU" sz="3200" dirty="0"/>
          </a:p>
        </p:txBody>
      </p:sp>
      <p:pic>
        <p:nvPicPr>
          <p:cNvPr id="2050" name="Picture 2" descr="https://studfile.net/html/2706/378/html_E5Lu_spjlK.VcfP/htmlconvd-06ZLPo153x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534400" cy="337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199" y="5661248"/>
            <a:ext cx="14573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3665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395" y="521816"/>
            <a:ext cx="2577222" cy="602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1" y="1340768"/>
            <a:ext cx="4093731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9" y="2720108"/>
            <a:ext cx="5137153" cy="1500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4812010"/>
            <a:ext cx="2911411" cy="113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869160"/>
            <a:ext cx="3037428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1372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809" y="764704"/>
            <a:ext cx="43910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489" y="2527002"/>
            <a:ext cx="5181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581128"/>
            <a:ext cx="4063090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84534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16</Words>
  <Application>Microsoft Office PowerPoint</Application>
  <PresentationFormat>Экран (4:3)</PresentationFormat>
  <Paragraphs>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Дрейф плазмы перпендикулярно магнитному полю</dc:title>
  <dc:creator>Александр</dc:creator>
  <cp:lastModifiedBy>Alexander</cp:lastModifiedBy>
  <cp:revision>29</cp:revision>
  <dcterms:created xsi:type="dcterms:W3CDTF">2020-07-21T17:28:58Z</dcterms:created>
  <dcterms:modified xsi:type="dcterms:W3CDTF">2022-09-26T15:35:18Z</dcterms:modified>
</cp:coreProperties>
</file>