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0" d="100"/>
          <a:sy n="80" d="100"/>
        </p:scale>
        <p:origin x="-1512" y="-8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259BEC-2E2D-4AAD-B12C-2FEA6C98AC51}" type="datetimeFigureOut">
              <a:rPr lang="ru-RU" smtClean="0"/>
              <a:t>28.09.2019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04BCD-3BEC-4653-87B3-ACF38DF171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2243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259BEC-2E2D-4AAD-B12C-2FEA6C98AC51}" type="datetimeFigureOut">
              <a:rPr lang="ru-RU" smtClean="0"/>
              <a:t>28.09.2019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04BCD-3BEC-4653-87B3-ACF38DF171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80175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259BEC-2E2D-4AAD-B12C-2FEA6C98AC51}" type="datetimeFigureOut">
              <a:rPr lang="ru-RU" smtClean="0"/>
              <a:t>28.09.2019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04BCD-3BEC-4653-87B3-ACF38DF171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48457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259BEC-2E2D-4AAD-B12C-2FEA6C98AC51}" type="datetimeFigureOut">
              <a:rPr lang="ru-RU" smtClean="0"/>
              <a:t>28.09.2019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04BCD-3BEC-4653-87B3-ACF38DF171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40189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259BEC-2E2D-4AAD-B12C-2FEA6C98AC51}" type="datetimeFigureOut">
              <a:rPr lang="ru-RU" smtClean="0"/>
              <a:t>28.09.2019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04BCD-3BEC-4653-87B3-ACF38DF171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92694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259BEC-2E2D-4AAD-B12C-2FEA6C98AC51}" type="datetimeFigureOut">
              <a:rPr lang="ru-RU" smtClean="0"/>
              <a:t>28.09.2019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04BCD-3BEC-4653-87B3-ACF38DF171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85213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259BEC-2E2D-4AAD-B12C-2FEA6C98AC51}" type="datetimeFigureOut">
              <a:rPr lang="ru-RU" smtClean="0"/>
              <a:t>28.09.2019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04BCD-3BEC-4653-87B3-ACF38DF171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39029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259BEC-2E2D-4AAD-B12C-2FEA6C98AC51}" type="datetimeFigureOut">
              <a:rPr lang="ru-RU" smtClean="0"/>
              <a:t>28.09.2019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04BCD-3BEC-4653-87B3-ACF38DF171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63327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259BEC-2E2D-4AAD-B12C-2FEA6C98AC51}" type="datetimeFigureOut">
              <a:rPr lang="ru-RU" smtClean="0"/>
              <a:t>28.09.2019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04BCD-3BEC-4653-87B3-ACF38DF171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81934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259BEC-2E2D-4AAD-B12C-2FEA6C98AC51}" type="datetimeFigureOut">
              <a:rPr lang="ru-RU" smtClean="0"/>
              <a:t>28.09.2019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04BCD-3BEC-4653-87B3-ACF38DF171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50716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259BEC-2E2D-4AAD-B12C-2FEA6C98AC51}" type="datetimeFigureOut">
              <a:rPr lang="ru-RU" smtClean="0"/>
              <a:t>28.09.2019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04BCD-3BEC-4653-87B3-ACF38DF171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22160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259BEC-2E2D-4AAD-B12C-2FEA6C98AC51}" type="datetimeFigureOut">
              <a:rPr lang="ru-RU" smtClean="0"/>
              <a:t>28.09.2019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104BCD-3BEC-4653-87B3-ACF38DF171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25233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9552" y="1"/>
            <a:ext cx="7772400" cy="692696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Литература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331640" y="908720"/>
            <a:ext cx="604867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Ю.П.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Райзер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Физика газового разряда.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Ф.Чен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Введение в физику плазмы.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Н.Кролл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А.Трайвелпис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Основы физики плазмы.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331640" y="3645023"/>
            <a:ext cx="709668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M.A. Lieberman, A.J. Lichtenberg  Principles of plasma</a:t>
            </a:r>
          </a:p>
          <a:p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discharges and material processing.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331640" y="4869160"/>
            <a:ext cx="672767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P.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Chabert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N.Braithwaite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Physics of radio-frequency</a:t>
            </a:r>
          </a:p>
          <a:p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plasmas.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92248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</TotalTime>
  <Words>36</Words>
  <Application>Microsoft Office PowerPoint</Application>
  <PresentationFormat>Экран (4:3)</PresentationFormat>
  <Paragraphs>10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Литература</vt:lpstr>
    </vt:vector>
  </TitlesOfParts>
  <Company>*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Литература</dc:title>
  <dc:creator>Александр</dc:creator>
  <cp:lastModifiedBy>Александр</cp:lastModifiedBy>
  <cp:revision>2</cp:revision>
  <dcterms:created xsi:type="dcterms:W3CDTF">2019-09-28T16:05:39Z</dcterms:created>
  <dcterms:modified xsi:type="dcterms:W3CDTF">2019-09-28T16:27:48Z</dcterms:modified>
</cp:coreProperties>
</file>