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9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8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227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1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4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878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06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488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093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22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322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84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F2E23-BB89-41E2-8D2F-95165ECB2865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23C29-097E-4685-AB42-FEDB11816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220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39"/>
            <a:ext cx="7772400" cy="57606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Электростатические волны в плазме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2006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81496" y="3931404"/>
            <a:ext cx="3165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Продольные волны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4263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12477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68760"/>
            <a:ext cx="31051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71826"/>
            <a:ext cx="18383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83" y="4149080"/>
            <a:ext cx="47815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1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Ионные волны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40768"/>
            <a:ext cx="32385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71247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21088"/>
            <a:ext cx="17335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22216"/>
            <a:ext cx="1295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3232" y="4014777"/>
            <a:ext cx="574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1.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787" y="4941168"/>
            <a:ext cx="37814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40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8572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68760"/>
            <a:ext cx="33242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5024"/>
            <a:ext cx="39433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05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692696"/>
            <a:ext cx="574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2.</a:t>
            </a:r>
            <a:endParaRPr lang="ru-RU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803751"/>
            <a:ext cx="11239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951" y="798989"/>
            <a:ext cx="1304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36766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84984"/>
            <a:ext cx="64674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81128"/>
            <a:ext cx="27527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849" y="818039"/>
            <a:ext cx="8572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87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037" y="2348880"/>
            <a:ext cx="23622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037" y="3717032"/>
            <a:ext cx="24955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157192"/>
            <a:ext cx="33813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64674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21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260648"/>
            <a:ext cx="5811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 электростатической волны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296" y="1964365"/>
            <a:ext cx="48863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2228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693" y="3205424"/>
            <a:ext cx="1571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05064"/>
            <a:ext cx="3810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373216"/>
            <a:ext cx="30765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834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54673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04864"/>
            <a:ext cx="32956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49080"/>
            <a:ext cx="41148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Рамка 5"/>
          <p:cNvSpPr/>
          <p:nvPr/>
        </p:nvSpPr>
        <p:spPr>
          <a:xfrm>
            <a:off x="1475656" y="3861048"/>
            <a:ext cx="5040560" cy="1512168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81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50" y="2276872"/>
            <a:ext cx="7648427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91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26765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56768"/>
            <a:ext cx="28670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61048"/>
            <a:ext cx="26670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16832"/>
            <a:ext cx="39624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98" y="4948481"/>
            <a:ext cx="3124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8824"/>
            <a:ext cx="24479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3195638"/>
            <a:ext cx="28194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5478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52736"/>
            <a:ext cx="26670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7" y="2204864"/>
            <a:ext cx="6638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84984"/>
            <a:ext cx="29908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344" y="4869160"/>
            <a:ext cx="36099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53419"/>
            <a:ext cx="18669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427" y="4156480"/>
            <a:ext cx="17526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341" y="5733256"/>
            <a:ext cx="17907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01" y="5733256"/>
            <a:ext cx="24193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83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052736"/>
            <a:ext cx="17907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00547"/>
            <a:ext cx="27336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36" y="1772816"/>
            <a:ext cx="2619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053" y="4941168"/>
            <a:ext cx="26955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10" y="2777641"/>
            <a:ext cx="65151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10" y="3789040"/>
            <a:ext cx="6115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58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19812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24744"/>
            <a:ext cx="18669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168" y="3140968"/>
            <a:ext cx="21621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12976"/>
            <a:ext cx="21050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976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89" y="1251843"/>
            <a:ext cx="67056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152" y="3068960"/>
            <a:ext cx="64770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52" y="4365104"/>
            <a:ext cx="68484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Рамка 2"/>
          <p:cNvSpPr/>
          <p:nvPr/>
        </p:nvSpPr>
        <p:spPr>
          <a:xfrm>
            <a:off x="611560" y="4032718"/>
            <a:ext cx="7560840" cy="1700538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30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19" y="1719858"/>
            <a:ext cx="18002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641" y="1700807"/>
            <a:ext cx="42481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8920"/>
            <a:ext cx="3581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31" y="3933056"/>
            <a:ext cx="914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61637" y="260648"/>
            <a:ext cx="4155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Электронные волны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941168"/>
            <a:ext cx="2847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84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71442"/>
            <a:ext cx="1857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919931"/>
            <a:ext cx="10858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733256"/>
            <a:ext cx="20383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19" y="188640"/>
            <a:ext cx="33813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486275"/>
            <a:ext cx="40576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382" y="2060848"/>
            <a:ext cx="46672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668853"/>
            <a:ext cx="10668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6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17</Words>
  <Application>Microsoft Office PowerPoint</Application>
  <PresentationFormat>Экран (4:3)</PresentationFormat>
  <Paragraphs>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Электростатические волны в плазме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Ионные волны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Электростатические волны в плазме</dc:title>
  <dc:creator>Александр</dc:creator>
  <cp:lastModifiedBy>Alexander</cp:lastModifiedBy>
  <cp:revision>36</cp:revision>
  <dcterms:created xsi:type="dcterms:W3CDTF">2019-10-09T08:22:33Z</dcterms:created>
  <dcterms:modified xsi:type="dcterms:W3CDTF">2022-11-10T06:26:25Z</dcterms:modified>
</cp:coreProperties>
</file>