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8" r:id="rId12"/>
    <p:sldId id="266" r:id="rId13"/>
    <p:sldId id="267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361" y="-5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A9976-60B6-4110-A599-44687869768F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2C919-64F3-4B32-AEC6-297FA53D5F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3478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A9976-60B6-4110-A599-44687869768F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2C919-64F3-4B32-AEC6-297FA53D5F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0346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A9976-60B6-4110-A599-44687869768F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2C919-64F3-4B32-AEC6-297FA53D5F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9104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A9976-60B6-4110-A599-44687869768F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2C919-64F3-4B32-AEC6-297FA53D5F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07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A9976-60B6-4110-A599-44687869768F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2C919-64F3-4B32-AEC6-297FA53D5F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5415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A9976-60B6-4110-A599-44687869768F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2C919-64F3-4B32-AEC6-297FA53D5F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12605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A9976-60B6-4110-A599-44687869768F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2C919-64F3-4B32-AEC6-297FA53D5F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5388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A9976-60B6-4110-A599-44687869768F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2C919-64F3-4B32-AEC6-297FA53D5F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2454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A9976-60B6-4110-A599-44687869768F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2C919-64F3-4B32-AEC6-297FA53D5F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3736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A9976-60B6-4110-A599-44687869768F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2C919-64F3-4B32-AEC6-297FA53D5F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1096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A9976-60B6-4110-A599-44687869768F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2C919-64F3-4B32-AEC6-297FA53D5F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1776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0A9976-60B6-4110-A599-44687869768F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D2C919-64F3-4B32-AEC6-297FA53D5F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5608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png"/><Relationship Id="rId4" Type="http://schemas.openxmlformats.org/officeDocument/2006/relationships/image" Target="../media/image48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png"/><Relationship Id="rId3" Type="http://schemas.openxmlformats.org/officeDocument/2006/relationships/image" Target="../media/image50.png"/><Relationship Id="rId7" Type="http://schemas.openxmlformats.org/officeDocument/2006/relationships/image" Target="../media/image54.png"/><Relationship Id="rId12" Type="http://schemas.openxmlformats.org/officeDocument/2006/relationships/image" Target="../media/image59.emf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3.png"/><Relationship Id="rId11" Type="http://schemas.openxmlformats.org/officeDocument/2006/relationships/image" Target="../media/image58.emf"/><Relationship Id="rId5" Type="http://schemas.openxmlformats.org/officeDocument/2006/relationships/image" Target="../media/image52.png"/><Relationship Id="rId10" Type="http://schemas.openxmlformats.org/officeDocument/2006/relationships/image" Target="../media/image57.png"/><Relationship Id="rId4" Type="http://schemas.openxmlformats.org/officeDocument/2006/relationships/image" Target="../media/image51.png"/><Relationship Id="rId9" Type="http://schemas.openxmlformats.org/officeDocument/2006/relationships/image" Target="../media/image5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7" Type="http://schemas.openxmlformats.org/officeDocument/2006/relationships/image" Target="../media/image30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5.png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9.png"/><Relationship Id="rId4" Type="http://schemas.openxmlformats.org/officeDocument/2006/relationships/image" Target="../media/image3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3.png"/><Relationship Id="rId5" Type="http://schemas.openxmlformats.org/officeDocument/2006/relationships/image" Target="../media/image20.png"/><Relationship Id="rId4" Type="http://schemas.openxmlformats.org/officeDocument/2006/relationships/image" Target="../media/image4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"/>
            <a:ext cx="7772400" cy="692695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Волны в магнитном поле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925830"/>
            <a:ext cx="3096344" cy="3525647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1484784"/>
            <a:ext cx="4638675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2492896"/>
            <a:ext cx="3438525" cy="168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521" y="4050208"/>
            <a:ext cx="295275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726" y="5013176"/>
            <a:ext cx="7048500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4003802"/>
            <a:ext cx="131445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49456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0750" y="967740"/>
            <a:ext cx="4762500" cy="4922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3172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340768"/>
            <a:ext cx="6041681" cy="4134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017742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ru-RU" dirty="0" err="1" smtClean="0"/>
              <a:t>Геликонные</a:t>
            </a:r>
            <a:r>
              <a:rPr lang="ru-RU" dirty="0" smtClean="0"/>
              <a:t> волны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1395461"/>
            <a:ext cx="169545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001" y="1385912"/>
            <a:ext cx="16764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4029074"/>
            <a:ext cx="3990975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2512715"/>
            <a:ext cx="3962400" cy="104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11444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124744"/>
            <a:ext cx="1628775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948532"/>
            <a:ext cx="2543175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2400300"/>
            <a:ext cx="2428875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492" y="3717032"/>
            <a:ext cx="147637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1876" y="4581128"/>
            <a:ext cx="157162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8063" y="5445224"/>
            <a:ext cx="161925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059832" y="3766800"/>
            <a:ext cx="9573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13  MHz</a:t>
            </a:r>
            <a:endParaRPr lang="ru-RU" dirty="0"/>
          </a:p>
        </p:txBody>
      </p:sp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4403" y="4509120"/>
            <a:ext cx="123825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126355" y="5445224"/>
            <a:ext cx="8242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100 </a:t>
            </a:r>
            <a:r>
              <a:rPr lang="en-US" dirty="0" err="1"/>
              <a:t>Gs</a:t>
            </a:r>
            <a:endParaRPr lang="ru-RU" dirty="0"/>
          </a:p>
        </p:txBody>
      </p:sp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5684" y="3722866"/>
            <a:ext cx="10096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5216624"/>
            <a:ext cx="10668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9" name="Picture 11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3722866"/>
            <a:ext cx="276225" cy="41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0" name="Picture 12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0895" y="5210790"/>
            <a:ext cx="438150" cy="41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66977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260648"/>
            <a:ext cx="131445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44824"/>
            <a:ext cx="8524875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483" y="3861048"/>
            <a:ext cx="7915275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69207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1772816"/>
            <a:ext cx="395287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5542" y="2636912"/>
            <a:ext cx="6029325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9880" y="4149080"/>
            <a:ext cx="4876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5373216"/>
            <a:ext cx="3914775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404664"/>
            <a:ext cx="352425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22841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908720"/>
            <a:ext cx="5534025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1056357"/>
            <a:ext cx="106680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2564904"/>
            <a:ext cx="108585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7530" y="4437112"/>
            <a:ext cx="3171825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8299" y="5373216"/>
            <a:ext cx="314325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7149" y="3424238"/>
            <a:ext cx="630555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94339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692696"/>
            <a:ext cx="77152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1196752"/>
            <a:ext cx="3962400" cy="104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2700338"/>
            <a:ext cx="191452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3886" y="3789040"/>
            <a:ext cx="3933825" cy="104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3535" y="5301208"/>
            <a:ext cx="191452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13226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692696"/>
            <a:ext cx="403860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0428" y="2060848"/>
            <a:ext cx="11049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7524" y="1946174"/>
            <a:ext cx="108585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4689" y="2898080"/>
            <a:ext cx="10668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7827" y="3857626"/>
            <a:ext cx="4200525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2224" y="5085184"/>
            <a:ext cx="103822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07971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648072"/>
          </a:xfrm>
        </p:spPr>
        <p:txBody>
          <a:bodyPr>
            <a:normAutofit/>
          </a:bodyPr>
          <a:lstStyle/>
          <a:p>
            <a:r>
              <a:rPr lang="ru-RU" sz="3600" dirty="0" smtClean="0"/>
              <a:t>Электронный циклотронный резонанс</a:t>
            </a:r>
            <a:endParaRPr lang="ru-RU" sz="3600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5050" y="1196752"/>
            <a:ext cx="4533900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3861048"/>
            <a:ext cx="188595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3861048"/>
            <a:ext cx="202882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4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7807" y="4869160"/>
            <a:ext cx="3886200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0202" y="2173065"/>
            <a:ext cx="4533900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71060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1340768"/>
            <a:ext cx="264795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548680"/>
            <a:ext cx="273367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2790" y="2466975"/>
            <a:ext cx="5419725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612" y="4437112"/>
            <a:ext cx="7724775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50717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404664"/>
            <a:ext cx="109537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1412776"/>
            <a:ext cx="356235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2780928"/>
            <a:ext cx="1533525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4509120"/>
            <a:ext cx="77152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2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4270995"/>
            <a:ext cx="163830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2540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</TotalTime>
  <Words>13</Words>
  <Application>Microsoft Office PowerPoint</Application>
  <PresentationFormat>Экран (4:3)</PresentationFormat>
  <Paragraphs>5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Волны в магнитном поле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Электронный циклотронный резонанс</vt:lpstr>
      <vt:lpstr>Презентация PowerPoint</vt:lpstr>
      <vt:lpstr>Презентация PowerPoint</vt:lpstr>
      <vt:lpstr>Презентация PowerPoint</vt:lpstr>
      <vt:lpstr>Презентация PowerPoint</vt:lpstr>
      <vt:lpstr>Геликонные волны</vt:lpstr>
      <vt:lpstr>Презентация PowerPoint</vt:lpstr>
    </vt:vector>
  </TitlesOfParts>
  <Company>*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Волны в магнитном поле</dc:title>
  <dc:creator>Александр</dc:creator>
  <cp:lastModifiedBy>Alexander</cp:lastModifiedBy>
  <cp:revision>18</cp:revision>
  <dcterms:created xsi:type="dcterms:W3CDTF">2019-10-13T13:13:39Z</dcterms:created>
  <dcterms:modified xsi:type="dcterms:W3CDTF">2022-12-01T09:18:35Z</dcterms:modified>
</cp:coreProperties>
</file>