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976-60B6-4110-A599-44687869768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C919-64F3-4B32-AEC6-297FA53D5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47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976-60B6-4110-A599-44687869768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C919-64F3-4B32-AEC6-297FA53D5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34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976-60B6-4110-A599-44687869768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C919-64F3-4B32-AEC6-297FA53D5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1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976-60B6-4110-A599-44687869768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C919-64F3-4B32-AEC6-297FA53D5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976-60B6-4110-A599-44687869768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C919-64F3-4B32-AEC6-297FA53D5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1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976-60B6-4110-A599-44687869768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C919-64F3-4B32-AEC6-297FA53D5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2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976-60B6-4110-A599-44687869768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C919-64F3-4B32-AEC6-297FA53D5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8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976-60B6-4110-A599-44687869768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C919-64F3-4B32-AEC6-297FA53D5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5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976-60B6-4110-A599-44687869768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C919-64F3-4B32-AEC6-297FA53D5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73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976-60B6-4110-A599-44687869768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C919-64F3-4B32-AEC6-297FA53D5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9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976-60B6-4110-A599-44687869768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C919-64F3-4B32-AEC6-297FA53D5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77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A9976-60B6-4110-A599-44687869768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2C919-64F3-4B32-AEC6-297FA53D5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60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emf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emf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20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6926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Волны в магнитном поле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25830"/>
            <a:ext cx="3096344" cy="352564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84784"/>
            <a:ext cx="4638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92896"/>
            <a:ext cx="34385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21" y="4050208"/>
            <a:ext cx="29527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26" y="5013176"/>
            <a:ext cx="70485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03802"/>
            <a:ext cx="1314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45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967740"/>
            <a:ext cx="4762500" cy="492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041681" cy="413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774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err="1" smtClean="0"/>
              <a:t>Геликонные</a:t>
            </a:r>
            <a:r>
              <a:rPr lang="ru-RU" dirty="0" smtClean="0"/>
              <a:t> волны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95461"/>
            <a:ext cx="16954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001" y="1385912"/>
            <a:ext cx="1676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29074"/>
            <a:ext cx="39909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12715"/>
            <a:ext cx="39624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4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24744"/>
            <a:ext cx="16287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48532"/>
            <a:ext cx="25431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400300"/>
            <a:ext cx="24288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92" y="3717032"/>
            <a:ext cx="14763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76" y="4581128"/>
            <a:ext cx="1571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63" y="5445224"/>
            <a:ext cx="1619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59832" y="3766800"/>
            <a:ext cx="957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13  MHz</a:t>
            </a:r>
            <a:endParaRPr lang="ru-RU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403" y="4509120"/>
            <a:ext cx="1238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26355" y="5445224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100 </a:t>
            </a:r>
            <a:r>
              <a:rPr lang="en-US" dirty="0" err="1"/>
              <a:t>Gs</a:t>
            </a:r>
            <a:endParaRPr lang="ru-RU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684" y="3722866"/>
            <a:ext cx="100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216624"/>
            <a:ext cx="1066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22866"/>
            <a:ext cx="2762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895" y="5210790"/>
            <a:ext cx="4381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69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0648"/>
            <a:ext cx="1314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5248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83" y="3861048"/>
            <a:ext cx="79152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20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2816"/>
            <a:ext cx="39528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542" y="2636912"/>
            <a:ext cx="60293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880" y="4149080"/>
            <a:ext cx="487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373216"/>
            <a:ext cx="3914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4664"/>
            <a:ext cx="35242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84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55340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56357"/>
            <a:ext cx="1066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10858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530" y="4437112"/>
            <a:ext cx="3171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299" y="5373216"/>
            <a:ext cx="31432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149" y="3424238"/>
            <a:ext cx="63055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33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2696"/>
            <a:ext cx="7715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96752"/>
            <a:ext cx="39624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00338"/>
            <a:ext cx="191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886" y="3789040"/>
            <a:ext cx="39338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535" y="5301208"/>
            <a:ext cx="191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22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92696"/>
            <a:ext cx="4038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428" y="2060848"/>
            <a:ext cx="11049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524" y="1946174"/>
            <a:ext cx="10858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689" y="2898080"/>
            <a:ext cx="1066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827" y="3857626"/>
            <a:ext cx="42005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224" y="5085184"/>
            <a:ext cx="10382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9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Электронный циклотронный резонанс</a:t>
            </a:r>
            <a:endParaRPr lang="ru-RU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1196752"/>
            <a:ext cx="45339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61048"/>
            <a:ext cx="1885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61048"/>
            <a:ext cx="20288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807" y="4869160"/>
            <a:ext cx="38862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202" y="2173065"/>
            <a:ext cx="45339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0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40768"/>
            <a:ext cx="2647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48680"/>
            <a:ext cx="2733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790" y="2466975"/>
            <a:ext cx="54197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" y="4437112"/>
            <a:ext cx="77247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07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4664"/>
            <a:ext cx="1095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12776"/>
            <a:ext cx="35623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80928"/>
            <a:ext cx="15335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9120"/>
            <a:ext cx="7715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270995"/>
            <a:ext cx="16383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</Words>
  <Application>Microsoft Office PowerPoint</Application>
  <PresentationFormat>Экран (4:3)</PresentationFormat>
  <Paragraphs>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Волны в магнитном поле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Электронный циклотронный резонанс</vt:lpstr>
      <vt:lpstr>Презентация PowerPoint</vt:lpstr>
      <vt:lpstr>Презентация PowerPoint</vt:lpstr>
      <vt:lpstr>Презентация PowerPoint</vt:lpstr>
      <vt:lpstr>Презентация PowerPoint</vt:lpstr>
      <vt:lpstr>Геликонные волны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Волны в магнитном поле</dc:title>
  <dc:creator>Александр</dc:creator>
  <cp:lastModifiedBy>Alexander</cp:lastModifiedBy>
  <cp:revision>18</cp:revision>
  <dcterms:created xsi:type="dcterms:W3CDTF">2019-10-13T13:13:39Z</dcterms:created>
  <dcterms:modified xsi:type="dcterms:W3CDTF">2022-12-01T09:18:35Z</dcterms:modified>
</cp:coreProperties>
</file>