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5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3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8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0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0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81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7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3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9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9E49-7362-435D-8C19-44772BF1EA18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CA6E-051E-494F-B6E9-363C0227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1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655"/>
            <a:ext cx="7772400" cy="738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Отражение волн от плазмы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40946"/>
            <a:ext cx="5104516" cy="49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9" y="680700"/>
            <a:ext cx="2581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3" y="4293096"/>
            <a:ext cx="3267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08" y="5085184"/>
            <a:ext cx="41529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35" y="1642533"/>
            <a:ext cx="3333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64904"/>
            <a:ext cx="3114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35821"/>
            <a:ext cx="4572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2656"/>
            <a:ext cx="4351020" cy="338328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25074"/>
            <a:ext cx="66389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7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227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48" y="1844824"/>
            <a:ext cx="51530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535" y="3426860"/>
            <a:ext cx="306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1428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175" y="5373216"/>
            <a:ext cx="21621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2" y="1124744"/>
            <a:ext cx="1885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783" y="1375678"/>
            <a:ext cx="18573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9249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46617"/>
            <a:ext cx="1057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62389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79954"/>
            <a:ext cx="8572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543" y="2947925"/>
            <a:ext cx="828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505" y="39330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01002"/>
            <a:ext cx="1057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08" y="3998980"/>
            <a:ext cx="1695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596" y="3992345"/>
            <a:ext cx="1047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67677"/>
            <a:ext cx="828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85184"/>
            <a:ext cx="2571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84" y="5085184"/>
            <a:ext cx="1181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91" y="5085184"/>
            <a:ext cx="19621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79" y="5877272"/>
            <a:ext cx="9906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1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08720"/>
            <a:ext cx="34004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97" y="2276872"/>
            <a:ext cx="42481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97" y="4005064"/>
            <a:ext cx="40957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9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48577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46958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17032"/>
            <a:ext cx="4962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528" y="5301208"/>
            <a:ext cx="31908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7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Отражение волн от плазмы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Отражение волн от плазмы</dc:title>
  <dc:creator>Александр</dc:creator>
  <cp:lastModifiedBy>Alexander</cp:lastModifiedBy>
  <cp:revision>13</cp:revision>
  <dcterms:created xsi:type="dcterms:W3CDTF">2019-10-05T18:54:46Z</dcterms:created>
  <dcterms:modified xsi:type="dcterms:W3CDTF">2021-11-10T08:19:26Z</dcterms:modified>
</cp:coreProperties>
</file>