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84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B159-B963-4CE3-BA16-AA8F4E44A0DC}" type="datetimeFigureOut">
              <a:rPr lang="ru-RU" smtClean="0"/>
              <a:t>01.12.2019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C4E2-A811-4436-8D6D-B15B06948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8674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B159-B963-4CE3-BA16-AA8F4E44A0DC}" type="datetimeFigureOut">
              <a:rPr lang="ru-RU" smtClean="0"/>
              <a:t>01.12.2019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C4E2-A811-4436-8D6D-B15B06948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540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B159-B963-4CE3-BA16-AA8F4E44A0DC}" type="datetimeFigureOut">
              <a:rPr lang="ru-RU" smtClean="0"/>
              <a:t>01.12.2019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C4E2-A811-4436-8D6D-B15B06948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107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B159-B963-4CE3-BA16-AA8F4E44A0DC}" type="datetimeFigureOut">
              <a:rPr lang="ru-RU" smtClean="0"/>
              <a:t>01.12.2019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C4E2-A811-4436-8D6D-B15B06948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4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B159-B963-4CE3-BA16-AA8F4E44A0DC}" type="datetimeFigureOut">
              <a:rPr lang="ru-RU" smtClean="0"/>
              <a:t>01.12.2019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C4E2-A811-4436-8D6D-B15B06948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940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B159-B963-4CE3-BA16-AA8F4E44A0DC}" type="datetimeFigureOut">
              <a:rPr lang="ru-RU" smtClean="0"/>
              <a:t>01.12.2019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C4E2-A811-4436-8D6D-B15B06948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236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B159-B963-4CE3-BA16-AA8F4E44A0DC}" type="datetimeFigureOut">
              <a:rPr lang="ru-RU" smtClean="0"/>
              <a:t>01.12.2019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C4E2-A811-4436-8D6D-B15B06948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5360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B159-B963-4CE3-BA16-AA8F4E44A0DC}" type="datetimeFigureOut">
              <a:rPr lang="ru-RU" smtClean="0"/>
              <a:t>01.12.2019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C4E2-A811-4436-8D6D-B15B06948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142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B159-B963-4CE3-BA16-AA8F4E44A0DC}" type="datetimeFigureOut">
              <a:rPr lang="ru-RU" smtClean="0"/>
              <a:t>01.12.2019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C4E2-A811-4436-8D6D-B15B06948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891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B159-B963-4CE3-BA16-AA8F4E44A0DC}" type="datetimeFigureOut">
              <a:rPr lang="ru-RU" smtClean="0"/>
              <a:t>01.12.2019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C4E2-A811-4436-8D6D-B15B06948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1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B159-B963-4CE3-BA16-AA8F4E44A0DC}" type="datetimeFigureOut">
              <a:rPr lang="ru-RU" smtClean="0"/>
              <a:t>01.12.2019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C4E2-A811-4436-8D6D-B15B06948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10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7B159-B963-4CE3-BA16-AA8F4E44A0DC}" type="datetimeFigureOut">
              <a:rPr lang="ru-RU" smtClean="0"/>
              <a:t>01.12.2019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AC4E2-A811-4436-8D6D-B15B06948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977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emf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emf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png"/><Relationship Id="rId14" Type="http://schemas.openxmlformats.org/officeDocument/2006/relationships/image" Target="../media/image1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1124744"/>
          </a:xfrm>
        </p:spPr>
        <p:txBody>
          <a:bodyPr>
            <a:normAutofit fontScale="90000"/>
          </a:bodyPr>
          <a:lstStyle/>
          <a:p>
            <a:r>
              <a:rPr lang="ru-RU" sz="4900" dirty="0" smtClean="0"/>
              <a:t>Константы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892041"/>
            <a:ext cx="1828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743438" y="892041"/>
            <a:ext cx="106356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n-US" sz="4400" dirty="0">
                <a:solidFill>
                  <a:prstClr val="black"/>
                </a:solidFill>
              </a:rPr>
              <a:t>m/s</a:t>
            </a:r>
            <a:endParaRPr lang="ru-RU" sz="4400" dirty="0">
              <a:solidFill>
                <a:prstClr val="black"/>
              </a:solidFill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22484"/>
            <a:ext cx="261937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774" y="2101504"/>
            <a:ext cx="55245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443" y="2852936"/>
            <a:ext cx="277177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774" y="2990496"/>
            <a:ext cx="45720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293" y="3717032"/>
            <a:ext cx="282892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293" y="4888607"/>
            <a:ext cx="32385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78" y="5667731"/>
            <a:ext cx="30575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7974" y="4998144"/>
            <a:ext cx="45720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893448" y="5864065"/>
            <a:ext cx="6607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J/k</a:t>
            </a:r>
            <a:endParaRPr lang="ru-RU" sz="3200" dirty="0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4277" y="1052736"/>
            <a:ext cx="1905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919059"/>
            <a:ext cx="29813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4265" y="981123"/>
            <a:ext cx="838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0432" y="2065359"/>
            <a:ext cx="40005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6290" y="2794143"/>
            <a:ext cx="3686175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8516091" y="3521524"/>
            <a:ext cx="6728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m/c</a:t>
            </a:r>
            <a:endParaRPr lang="ru-RU" sz="2400" dirty="0"/>
          </a:p>
        </p:txBody>
      </p:sp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9269" y="4044594"/>
            <a:ext cx="4086225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2196" y="5777268"/>
            <a:ext cx="36195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754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Константы 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Константы</dc:title>
  <dc:creator>Александр</dc:creator>
  <cp:lastModifiedBy>Александр</cp:lastModifiedBy>
  <cp:revision>2</cp:revision>
  <dcterms:created xsi:type="dcterms:W3CDTF">2019-12-01T08:57:13Z</dcterms:created>
  <dcterms:modified xsi:type="dcterms:W3CDTF">2019-12-01T09:12:46Z</dcterms:modified>
</cp:coreProperties>
</file>