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8" r:id="rId5"/>
    <p:sldId id="259" r:id="rId6"/>
    <p:sldId id="260" r:id="rId7"/>
    <p:sldId id="262" r:id="rId8"/>
    <p:sldId id="288" r:id="rId9"/>
    <p:sldId id="263" r:id="rId10"/>
    <p:sldId id="285" r:id="rId11"/>
    <p:sldId id="265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0" r:id="rId28"/>
    <p:sldId id="281" r:id="rId29"/>
    <p:sldId id="289" r:id="rId30"/>
    <p:sldId id="29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2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3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68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2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1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7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02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8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5FED-2B54-4C0F-9235-97865B4E5D34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F159-F5C4-4141-BB74-0B8FC6E13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2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0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emf"/><Relationship Id="rId5" Type="http://schemas.openxmlformats.org/officeDocument/2006/relationships/image" Target="../media/image99.png"/><Relationship Id="rId4" Type="http://schemas.openxmlformats.org/officeDocument/2006/relationships/image" Target="../media/image9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381"/>
            <a:ext cx="7772400" cy="964348"/>
          </a:xfrm>
        </p:spPr>
        <p:txBody>
          <a:bodyPr/>
          <a:lstStyle/>
          <a:p>
            <a:r>
              <a:rPr lang="ru-RU" dirty="0" smtClean="0"/>
              <a:t>Кинетическая теория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2286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994" y="1340768"/>
            <a:ext cx="1247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4352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53" y="3514378"/>
            <a:ext cx="27051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60" y="4638328"/>
            <a:ext cx="5086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5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4864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68103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626869"/>
            <a:ext cx="2160240" cy="32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33" y="2924944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4812" y="501317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12" y="5013176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5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315416"/>
            <a:ext cx="2160240" cy="32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56959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898" y="3717032"/>
            <a:ext cx="70961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86678" y="2544952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678" y="2544952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2199" y="425244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99" y="4252446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9763" y="425201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63" y="4252018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40" y="5564117"/>
            <a:ext cx="314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564117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583449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86" y="1484784"/>
            <a:ext cx="57531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960" y="3717032"/>
            <a:ext cx="31146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2776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3501" y="559898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01" y="5598988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1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630751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98" y="3573016"/>
            <a:ext cx="554243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4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кинетических уравнений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96752"/>
            <a:ext cx="2105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09" y="4365104"/>
            <a:ext cx="2057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35" y="2636912"/>
            <a:ext cx="54292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5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60848"/>
            <a:ext cx="1504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005064"/>
            <a:ext cx="1485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058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4095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75" y="5013176"/>
            <a:ext cx="38004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7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620688"/>
            <a:ext cx="858836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543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94756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34" y="3443288"/>
            <a:ext cx="62579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1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Функция распределения по энергии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296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18717"/>
            <a:ext cx="1295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23505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941168"/>
            <a:ext cx="2095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23" y="4536356"/>
            <a:ext cx="25622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55721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1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61170"/>
            <a:ext cx="5295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6"/>
            <a:ext cx="31432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7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391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85975"/>
            <a:ext cx="4038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645024"/>
            <a:ext cx="3238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251" y="5229200"/>
            <a:ext cx="1152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7775"/>
            <a:ext cx="11334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4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0943"/>
            <a:ext cx="6781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42341"/>
            <a:ext cx="18478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100388"/>
            <a:ext cx="82486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77316"/>
            <a:ext cx="6143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4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81" y="1124744"/>
            <a:ext cx="5276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031" y="2996952"/>
            <a:ext cx="6229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3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048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01208"/>
            <a:ext cx="5638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11" y="3501008"/>
            <a:ext cx="62579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0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059" y="332656"/>
            <a:ext cx="10953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3088"/>
            <a:ext cx="39243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63722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4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45" y="476672"/>
            <a:ext cx="1400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556792"/>
            <a:ext cx="71818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45624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29908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01008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942975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25" y="424612"/>
            <a:ext cx="5517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Функция распределения </a:t>
            </a:r>
            <a:r>
              <a:rPr lang="ru-RU" sz="2800" dirty="0" err="1" smtClean="0"/>
              <a:t>Максвела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24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8482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19325"/>
            <a:ext cx="2914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67175"/>
            <a:ext cx="2514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98662"/>
            <a:ext cx="2057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1266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01652"/>
            <a:ext cx="1809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7572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98072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980728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234" y="655787"/>
            <a:ext cx="37814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828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242" y="1124744"/>
            <a:ext cx="51911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36004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362099"/>
            <a:ext cx="524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Функция распределения </a:t>
            </a:r>
            <a:r>
              <a:rPr lang="ru-RU" sz="2400" dirty="0" err="1" smtClean="0"/>
              <a:t>Дрювестейна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476" y="4509120"/>
            <a:ext cx="4667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5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378" y="980728"/>
            <a:ext cx="578167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644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8150"/>
            <a:ext cx="8151440" cy="581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0999" y="438150"/>
            <a:ext cx="1057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Argon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04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37814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496001" cy="53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18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" y="1628800"/>
            <a:ext cx="9039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5943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541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436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4988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6309320"/>
            <a:ext cx="12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l-GR" dirty="0" smtClean="0"/>
              <a:t>ε</a:t>
            </a:r>
            <a:r>
              <a:rPr lang="en-US" dirty="0" smtClean="0"/>
              <a:t>) </a:t>
            </a:r>
            <a:r>
              <a:rPr lang="ru-RU" dirty="0" smtClean="0"/>
              <a:t>в азоте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868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92696"/>
            <a:ext cx="2095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43076"/>
            <a:ext cx="3810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4864"/>
            <a:ext cx="8858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0" y="3212976"/>
            <a:ext cx="4410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286" y="3629025"/>
            <a:ext cx="8286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4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Максвеловская</a:t>
            </a:r>
            <a:r>
              <a:rPr lang="ru-RU" dirty="0" smtClean="0"/>
              <a:t> ФРЭЭ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3435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47720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2"/>
            <a:ext cx="5267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0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188321" cy="220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76610"/>
            <a:ext cx="6104855" cy="41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3657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11" y="1052736"/>
            <a:ext cx="5791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8286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77" y="5301208"/>
            <a:ext cx="73056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75" y="692696"/>
            <a:ext cx="4376465" cy="457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5943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73056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3212976"/>
            <a:ext cx="6597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Сферическая система координат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60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6" y="332656"/>
            <a:ext cx="3139440" cy="408432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69160"/>
            <a:ext cx="6248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85975"/>
            <a:ext cx="53530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0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2656"/>
            <a:ext cx="328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Однородная плазма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62" y="1340768"/>
            <a:ext cx="1257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51" y="4196687"/>
            <a:ext cx="895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99366"/>
            <a:ext cx="1428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13562" y="3212975"/>
            <a:ext cx="3002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Полиномы Лежандра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55876"/>
            <a:ext cx="2979420" cy="501396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49339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7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5572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9080"/>
            <a:ext cx="35528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745785" y="1483573"/>
            <a:ext cx="425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/>
                <a:ea typeface="Cambria Math"/>
              </a:rPr>
              <a:t>+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2260" y="2851725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60" y="2851725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76256" y="278092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780928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22204" y="451210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latin typeface="Cambria Math"/>
                <a:ea typeface="Cambria Math"/>
              </a:rPr>
              <a:t>=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84" y="1196751"/>
            <a:ext cx="6648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5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40</Words>
  <Application>Microsoft Office PowerPoint</Application>
  <PresentationFormat>Экран (4:3)</PresentationFormat>
  <Paragraphs>21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Кинетическая теория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кинетических уравнений</vt:lpstr>
      <vt:lpstr>Презентация PowerPoint</vt:lpstr>
      <vt:lpstr>Презентация PowerPoint</vt:lpstr>
      <vt:lpstr>Функция распределения по энергии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Максвеловская ФРЭЭ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Кинетическая теория</dc:title>
  <dc:creator>Александр</dc:creator>
  <cp:lastModifiedBy>Alexander</cp:lastModifiedBy>
  <cp:revision>46</cp:revision>
  <dcterms:created xsi:type="dcterms:W3CDTF">2019-10-26T18:25:25Z</dcterms:created>
  <dcterms:modified xsi:type="dcterms:W3CDTF">2021-12-16T08:50:32Z</dcterms:modified>
</cp:coreProperties>
</file>