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4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92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0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17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85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75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36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25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04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17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97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D2FF1-631C-4264-B2C2-ABAB4311062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78B4B-CAF5-466A-AD3D-7D3948667A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8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"/>
            <a:ext cx="7772400" cy="908720"/>
          </a:xfrm>
        </p:spPr>
        <p:txBody>
          <a:bodyPr/>
          <a:lstStyle/>
          <a:p>
            <a:r>
              <a:rPr lang="ru-RU" dirty="0" smtClean="0"/>
              <a:t>Перенос энергии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08720"/>
            <a:ext cx="3203477" cy="34563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052736"/>
            <a:ext cx="346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726" y="1916832"/>
            <a:ext cx="2133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140968"/>
            <a:ext cx="34575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29200"/>
            <a:ext cx="31242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17232"/>
            <a:ext cx="211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84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97322"/>
            <a:ext cx="33528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518" y="1268760"/>
            <a:ext cx="11144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42" y="2132856"/>
            <a:ext cx="18478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42" y="2132112"/>
            <a:ext cx="1104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870" y="3258691"/>
            <a:ext cx="18383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542" y="3186112"/>
            <a:ext cx="11144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221088"/>
            <a:ext cx="33432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289" y="4494063"/>
            <a:ext cx="1104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857" y="316309"/>
            <a:ext cx="1019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72505" y="29758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8434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4868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48680"/>
            <a:ext cx="32099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84784"/>
            <a:ext cx="47339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068960"/>
            <a:ext cx="641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97152"/>
            <a:ext cx="64103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970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69056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14651"/>
            <a:ext cx="20288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11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0962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88840"/>
            <a:ext cx="4647512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8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171" y="1052736"/>
            <a:ext cx="18478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694" y="2780928"/>
            <a:ext cx="2676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694" y="4077072"/>
            <a:ext cx="2590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2627784" y="3789040"/>
            <a:ext cx="3528392" cy="1656184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10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Энергия электромагнитного поля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268760"/>
            <a:ext cx="2390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60848"/>
            <a:ext cx="26670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852936"/>
            <a:ext cx="3095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573016"/>
            <a:ext cx="3514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204" y="4509120"/>
            <a:ext cx="45339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241" y="5229200"/>
            <a:ext cx="58007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63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908720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44824"/>
            <a:ext cx="33147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47" y="3212976"/>
            <a:ext cx="59531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01094" y="5229200"/>
            <a:ext cx="13068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|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</a:t>
            </a:r>
            <a:r>
              <a:rPr lang="en-US" sz="3200" dirty="0" smtClean="0"/>
              <a:t>|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707384" y="908720"/>
            <a:ext cx="2525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Энергия поля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4139952" y="5216761"/>
            <a:ext cx="3112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Вектор </a:t>
            </a:r>
            <a:r>
              <a:rPr lang="ru-RU" sz="3200" dirty="0" err="1" smtClean="0"/>
              <a:t>Пойтинга</a:t>
            </a:r>
            <a:endParaRPr lang="ru-RU" sz="3200" dirty="0"/>
          </a:p>
        </p:txBody>
      </p:sp>
      <p:sp>
        <p:nvSpPr>
          <p:cNvPr id="2" name="Рамка 1"/>
          <p:cNvSpPr/>
          <p:nvPr/>
        </p:nvSpPr>
        <p:spPr>
          <a:xfrm>
            <a:off x="2051720" y="5085184"/>
            <a:ext cx="5472608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9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4664"/>
            <a:ext cx="32289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14" y="2780928"/>
            <a:ext cx="31813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008" y="3717032"/>
            <a:ext cx="56769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564" y="4869160"/>
            <a:ext cx="27051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1187624" y="3501008"/>
            <a:ext cx="6552728" cy="1025649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1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69437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54" y="1916832"/>
            <a:ext cx="6781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73016"/>
            <a:ext cx="41243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13176"/>
            <a:ext cx="63912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81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92696"/>
            <a:ext cx="39719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212" y="1988840"/>
            <a:ext cx="6505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005" y="3212976"/>
            <a:ext cx="22002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49080"/>
            <a:ext cx="2571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517232"/>
            <a:ext cx="36957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1999" y="4340850"/>
            <a:ext cx="4203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Коэффициент поглощения</a:t>
            </a:r>
            <a:endParaRPr lang="ru-RU" sz="2800" dirty="0"/>
          </a:p>
        </p:txBody>
      </p:sp>
      <p:sp>
        <p:nvSpPr>
          <p:cNvPr id="2" name="Рамка 1"/>
          <p:cNvSpPr/>
          <p:nvPr/>
        </p:nvSpPr>
        <p:spPr>
          <a:xfrm>
            <a:off x="2051720" y="5326732"/>
            <a:ext cx="4248472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1262525" y="4077072"/>
            <a:ext cx="7560840" cy="108012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11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08720"/>
            <a:ext cx="398248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850" y="2276872"/>
            <a:ext cx="6026757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392" y="3717032"/>
            <a:ext cx="232460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932" y="4941168"/>
            <a:ext cx="206204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3760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5657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2896"/>
            <a:ext cx="56483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4581128"/>
            <a:ext cx="89344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88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16</Words>
  <Application>Microsoft Office PowerPoint</Application>
  <PresentationFormat>Экран (4:3)</PresentationFormat>
  <Paragraphs>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Перенос энергии</vt:lpstr>
      <vt:lpstr>Презентация PowerPoint</vt:lpstr>
      <vt:lpstr>Энергия электромагнитного поля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Связь Е и Н</dc:title>
  <dc:creator>Александр</dc:creator>
  <cp:lastModifiedBy>Alexander</cp:lastModifiedBy>
  <cp:revision>19</cp:revision>
  <dcterms:created xsi:type="dcterms:W3CDTF">2019-10-01T18:06:28Z</dcterms:created>
  <dcterms:modified xsi:type="dcterms:W3CDTF">2021-11-09T09:30:11Z</dcterms:modified>
</cp:coreProperties>
</file>