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70" r:id="rId5"/>
    <p:sldId id="258" r:id="rId6"/>
    <p:sldId id="259" r:id="rId7"/>
    <p:sldId id="283" r:id="rId8"/>
    <p:sldId id="281" r:id="rId9"/>
    <p:sldId id="260" r:id="rId10"/>
    <p:sldId id="277" r:id="rId11"/>
    <p:sldId id="263" r:id="rId12"/>
    <p:sldId id="261" r:id="rId13"/>
    <p:sldId id="262" r:id="rId14"/>
    <p:sldId id="284" r:id="rId15"/>
    <p:sldId id="264" r:id="rId16"/>
    <p:sldId id="291" r:id="rId17"/>
    <p:sldId id="292" r:id="rId18"/>
    <p:sldId id="293" r:id="rId19"/>
    <p:sldId id="265" r:id="rId20"/>
    <p:sldId id="294" r:id="rId21"/>
    <p:sldId id="295" r:id="rId22"/>
    <p:sldId id="296" r:id="rId23"/>
    <p:sldId id="297" r:id="rId24"/>
    <p:sldId id="272" r:id="rId25"/>
    <p:sldId id="273" r:id="rId26"/>
    <p:sldId id="271" r:id="rId27"/>
    <p:sldId id="278" r:id="rId28"/>
    <p:sldId id="280" r:id="rId29"/>
    <p:sldId id="266" r:id="rId30"/>
    <p:sldId id="267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2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6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8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1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7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B422-35F5-4E61-A19E-49D0B279A62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DC09-E248-42B1-9889-AAAB127F2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2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64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100549" cy="28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Лекция 7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0600" y="1052736"/>
            <a:ext cx="7772400" cy="938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Индуктивная плазма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21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" y="1700808"/>
            <a:ext cx="907671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6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Ток в плазме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762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0640"/>
            <a:ext cx="5762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59" y="3501008"/>
            <a:ext cx="2905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462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1" y="296652"/>
            <a:ext cx="337446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3629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50" y="3501008"/>
            <a:ext cx="3028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75" y="2060848"/>
            <a:ext cx="2333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8236"/>
            <a:ext cx="1971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5" y="5372645"/>
            <a:ext cx="1704975" cy="9334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50" y="5444083"/>
            <a:ext cx="3333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5" y="3948658"/>
            <a:ext cx="2705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9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/>
              <a:t>Выделение энергии в плазме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048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143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09" y="4221088"/>
            <a:ext cx="4448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8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4448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05" y="2204864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04" y="4653136"/>
            <a:ext cx="168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33256"/>
            <a:ext cx="3076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63" y="3140968"/>
            <a:ext cx="1924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8248"/>
            <a:ext cx="2736304" cy="38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8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12" y="964554"/>
            <a:ext cx="3076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04" y="2564904"/>
            <a:ext cx="4400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05" y="4581128"/>
            <a:ext cx="4638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74" y="764703"/>
            <a:ext cx="2009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2064C-42F0-80C6-AEF3-D054CA37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/>
              <a:t>Индуктивность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634CF1-32E5-602A-62AD-31B61B8C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33512"/>
            <a:ext cx="49720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13C198-AB7A-8312-BC13-B25545D8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62" y="0"/>
            <a:ext cx="6559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77C5B4-EE2F-3AF6-A388-D81E3A8C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776287"/>
            <a:ext cx="78105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2790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71304"/>
            <a:ext cx="46386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C7F90C-548E-F02A-5C94-6DDFC0747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573016"/>
            <a:ext cx="4481580" cy="1186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642A6C-502C-E11B-D34F-0E5739C75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2443138"/>
            <a:ext cx="2952328" cy="10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7" y="908720"/>
            <a:ext cx="79784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3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DB5864-9CBE-85CA-6724-262C74E0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15157"/>
            <a:ext cx="6188779" cy="55446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41C2F4-4C8A-1017-3014-5313EFA4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6632"/>
            <a:ext cx="3590727" cy="8679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7CE63D-DD6A-69C5-35C5-3F4EFB22E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5085184"/>
            <a:ext cx="1995812" cy="12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F5DC3-45D2-81FE-6457-52CD79DD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44" y="0"/>
            <a:ext cx="7554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B4E0D-90E2-71A7-FE9D-46A407B9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5"/>
            <a:ext cx="9144000" cy="65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5E483-26DE-B97E-611F-0A90D09B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7" y="0"/>
            <a:ext cx="7215763" cy="62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2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01" y="468263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84" y="364991"/>
            <a:ext cx="2238896" cy="12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45434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09317"/>
            <a:ext cx="3733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25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62" y="751743"/>
            <a:ext cx="1762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1695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40" y="3767408"/>
            <a:ext cx="4467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43" y="5373216"/>
            <a:ext cx="2790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1" y="980728"/>
            <a:ext cx="23932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31" y="2204864"/>
            <a:ext cx="1924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3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" y="116632"/>
            <a:ext cx="883983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89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3" y="0"/>
            <a:ext cx="86283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76672"/>
            <a:ext cx="24769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Диамагнетик</a:t>
            </a:r>
          </a:p>
        </p:txBody>
      </p:sp>
    </p:spTree>
    <p:extLst>
      <p:ext uri="{BB962C8B-B14F-4D97-AF65-F5344CB8AC3E}">
        <p14:creationId xmlns:p14="http://schemas.microsoft.com/office/powerpoint/2010/main" val="1423959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Бесстолкновительный</a:t>
            </a:r>
            <a:r>
              <a:rPr lang="ru-RU" dirty="0"/>
              <a:t> нагрев электронов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41148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51843"/>
            <a:ext cx="11525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1847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86" y="4332746"/>
            <a:ext cx="3124200" cy="962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20" y="5723781"/>
            <a:ext cx="2381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6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2085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409"/>
            <a:ext cx="2047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2990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2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0502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43" y="3789040"/>
            <a:ext cx="409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09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390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8021"/>
            <a:ext cx="2667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51" y="3952875"/>
            <a:ext cx="3171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4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533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2705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72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3895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18" y="2564904"/>
            <a:ext cx="482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30" y="4797152"/>
            <a:ext cx="2190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4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04664"/>
            <a:ext cx="521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 цилиндрической системе координат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4657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3162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3676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2751" y="5249402"/>
            <a:ext cx="19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Отличны от 0: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287930"/>
            <a:ext cx="409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44" y="5249216"/>
            <a:ext cx="409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99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581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847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13" y="2243534"/>
            <a:ext cx="2647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31" y="3789040"/>
            <a:ext cx="4010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6" y="5229200"/>
            <a:ext cx="3705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1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2667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33" y="2276872"/>
            <a:ext cx="2466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95" y="5085184"/>
            <a:ext cx="222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63436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2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1666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8" y="908720"/>
            <a:ext cx="41365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32" y="2346970"/>
            <a:ext cx="1657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7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02" y="1484784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80435"/>
            <a:ext cx="933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12" y="3140968"/>
            <a:ext cx="15335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7655"/>
            <a:ext cx="933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2" y="4365104"/>
            <a:ext cx="1476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77" y="4641329"/>
            <a:ext cx="1133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6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3873"/>
            <a:ext cx="43243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980728"/>
            <a:ext cx="2638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120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25</Words>
  <Application>Microsoft Office PowerPoint</Application>
  <PresentationFormat>Экран (4:3)</PresentationFormat>
  <Paragraphs>10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Ток в плазме</vt:lpstr>
      <vt:lpstr>Презентация PowerPoint</vt:lpstr>
      <vt:lpstr>Выделение энергии в плазме</vt:lpstr>
      <vt:lpstr>Презентация PowerPoint</vt:lpstr>
      <vt:lpstr>Презентация PowerPoint</vt:lpstr>
      <vt:lpstr>Индуктивность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Бесстолкновительный нагрев электронов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Индуктивная плазма</dc:title>
  <dc:creator>Александр</dc:creator>
  <cp:lastModifiedBy>Alexand Kovalev</cp:lastModifiedBy>
  <cp:revision>77</cp:revision>
  <dcterms:created xsi:type="dcterms:W3CDTF">2020-01-10T06:01:44Z</dcterms:created>
  <dcterms:modified xsi:type="dcterms:W3CDTF">2023-03-28T15:27:40Z</dcterms:modified>
</cp:coreProperties>
</file>