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7" r:id="rId3"/>
    <p:sldId id="268" r:id="rId4"/>
    <p:sldId id="269" r:id="rId5"/>
    <p:sldId id="256" r:id="rId6"/>
    <p:sldId id="266" r:id="rId7"/>
    <p:sldId id="257" r:id="rId8"/>
    <p:sldId id="258" r:id="rId9"/>
    <p:sldId id="259" r:id="rId10"/>
    <p:sldId id="260" r:id="rId11"/>
    <p:sldId id="261" r:id="rId12"/>
    <p:sldId id="265" r:id="rId13"/>
    <p:sldId id="264" r:id="rId14"/>
    <p:sldId id="262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05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09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6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92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9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4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40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0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31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92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D47C5-99A2-4BEB-95B9-804419ADEBE4}" type="datetimeFigureOut">
              <a:rPr lang="ru-RU" smtClean="0"/>
              <a:t>15.03.2022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0C22B-A55C-4B05-9951-8B06B2EE2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1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D:\My%20documents\Pulse\2022\Pulse.xmcd\Selection%2075%201162%20229%201304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23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26179"/>
            <a:ext cx="3186100" cy="89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069955"/>
            <a:ext cx="2630750" cy="4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861048"/>
            <a:ext cx="5772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759" y="5301208"/>
            <a:ext cx="34956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03847" y="260648"/>
            <a:ext cx="1968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Лекция 4</a:t>
            </a:r>
            <a:endParaRPr lang="ru-RU" sz="36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07450" y="942751"/>
            <a:ext cx="7425537" cy="8834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Емкостный ВЧ разряд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71" y="2729311"/>
            <a:ext cx="32956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5717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60648"/>
            <a:ext cx="46136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Мощность, выделяемая в плазе и в слое</a:t>
            </a:r>
            <a:endParaRPr lang="ru-RU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204" y="1340768"/>
            <a:ext cx="42862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971800"/>
            <a:ext cx="510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641" y="4509120"/>
            <a:ext cx="3381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02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277" y="1700808"/>
            <a:ext cx="36099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978" y="4149080"/>
            <a:ext cx="3076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2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Неоднородная модель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76400"/>
            <a:ext cx="7579941" cy="434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7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0688"/>
            <a:ext cx="8781349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/>
          <a:lstStyle/>
          <a:p>
            <a:r>
              <a:rPr lang="ru-RU" dirty="0" smtClean="0"/>
              <a:t>Двухчастотный разряд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908720"/>
            <a:ext cx="33813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32856"/>
            <a:ext cx="2095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474" y="3176587"/>
            <a:ext cx="3124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286" y="3933056"/>
            <a:ext cx="30765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705" y="4653136"/>
            <a:ext cx="13335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299" y="5589240"/>
            <a:ext cx="13525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0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80728"/>
            <a:ext cx="44005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669" y="1988840"/>
            <a:ext cx="1790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944349"/>
            <a:ext cx="1209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048" y="3861048"/>
            <a:ext cx="13144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052" y="5157192"/>
            <a:ext cx="19240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286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2664296" cy="246412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390" y="1412776"/>
            <a:ext cx="50387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84984"/>
            <a:ext cx="43243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794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2656"/>
            <a:ext cx="51054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13806"/>
            <a:ext cx="4824536" cy="119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795" y="3645024"/>
            <a:ext cx="440716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89" y="5407356"/>
            <a:ext cx="15049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666" y="5407356"/>
            <a:ext cx="11144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301137"/>
            <a:ext cx="20002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65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887" y="1154891"/>
            <a:ext cx="17049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48680"/>
            <a:ext cx="1847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36912"/>
            <a:ext cx="6562725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99507"/>
              </p:ext>
            </p:extLst>
          </p:nvPr>
        </p:nvGraphicFramePr>
        <p:xfrm>
          <a:off x="611560" y="620688"/>
          <a:ext cx="1466850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Mathcad Document" r:id="rId6" imgW="1467000" imgH="1352520" progId="Mathcad">
                  <p:link updateAutomatic="1"/>
                </p:oleObj>
              </mc:Choice>
              <mc:Fallback>
                <p:oleObj name="Mathcad Document" r:id="rId6" imgW="1467000" imgH="1352520" progId="Mathcad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560" y="620688"/>
                        <a:ext cx="1466850" cy="1352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974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4533900" cy="551688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340768"/>
            <a:ext cx="16764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024" y="2348880"/>
            <a:ext cx="2562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685" y="3284445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061" y="5157192"/>
            <a:ext cx="20859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043" y="4149080"/>
            <a:ext cx="29908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64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Распределение потенциала</a:t>
            </a:r>
            <a:endParaRPr lang="ru-RU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3" y="1309688"/>
            <a:ext cx="4801311" cy="442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22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50958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00" y="1844824"/>
            <a:ext cx="3276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734" y="2923797"/>
            <a:ext cx="27051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875" y="4005064"/>
            <a:ext cx="43815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25" y="5301208"/>
            <a:ext cx="44005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68865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132856"/>
            <a:ext cx="18669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224" y="3645024"/>
            <a:ext cx="60293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081128"/>
            <a:ext cx="37433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1128"/>
            <a:ext cx="20764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81128"/>
            <a:ext cx="1409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65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104" y="1853580"/>
            <a:ext cx="5391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399" y="4149080"/>
            <a:ext cx="3543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48257" y="404664"/>
            <a:ext cx="5096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Средний потенциал плазмы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59832" y="2164214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2164214"/>
                <a:ext cx="41069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54399" y="2164214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399" y="2164214"/>
                <a:ext cx="41069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68851" y="2152697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&gt;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851" y="2152697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30835" y="2171742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835" y="2171742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50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26</Words>
  <Application>Microsoft Office PowerPoint</Application>
  <PresentationFormat>Экран (4:3)</PresentationFormat>
  <Paragraphs>11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Связи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D:\My documents\Pulse\2022\Pulse.xmcd\Selection 75 1162 229 1304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потенциала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Неоднородная модель</vt:lpstr>
      <vt:lpstr>Презентация PowerPoint</vt:lpstr>
      <vt:lpstr>Двухчастотный разряд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Емкостный ВЧ разряд</dc:title>
  <dc:creator>Александр</dc:creator>
  <cp:lastModifiedBy>Alexander</cp:lastModifiedBy>
  <cp:revision>25</cp:revision>
  <dcterms:created xsi:type="dcterms:W3CDTF">2020-01-06T07:43:19Z</dcterms:created>
  <dcterms:modified xsi:type="dcterms:W3CDTF">2022-03-15T10:11:13Z</dcterms:modified>
</cp:coreProperties>
</file>