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51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39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93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0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11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86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67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6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665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67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83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5CA8F-735E-4F03-83E8-B4F2ECC7B15D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603D6-F81A-4EF9-B68C-5A8F74E79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97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emf"/><Relationship Id="rId7" Type="http://schemas.openxmlformats.org/officeDocument/2006/relationships/image" Target="../media/image37.pn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105"/>
            <a:ext cx="7772400" cy="104663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Лекция 1. Ограниченная плазма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3"/>
            <a:ext cx="3528392" cy="326330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119" y="1340768"/>
            <a:ext cx="11715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636912"/>
            <a:ext cx="1771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225" y="3861048"/>
            <a:ext cx="26193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96753"/>
            <a:ext cx="174307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157192"/>
            <a:ext cx="18288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885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80728"/>
            <a:ext cx="45339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501008"/>
            <a:ext cx="1762125" cy="942975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45876" y="5085184"/>
            <a:ext cx="34015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Формула </a:t>
            </a:r>
            <a:r>
              <a:rPr lang="ru-RU" sz="4000" dirty="0" err="1" smtClean="0"/>
              <a:t>Бома</a:t>
            </a:r>
            <a:endParaRPr lang="ru-RU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2642709" y="2562824"/>
            <a:ext cx="3870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Сингулярность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825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44940"/>
            <a:ext cx="4176464" cy="4008252"/>
          </a:xfrm>
          <a:prstGeom prst="rect">
            <a:avLst/>
          </a:prstGeom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588" y="548680"/>
            <a:ext cx="2667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237" y="2132856"/>
            <a:ext cx="46101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640" y="3776942"/>
            <a:ext cx="24193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41168"/>
            <a:ext cx="3000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552" y="4971111"/>
            <a:ext cx="18383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99993" y="3212976"/>
            <a:ext cx="4668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/>
              <a:t>Бесстолкновительный</a:t>
            </a:r>
            <a:r>
              <a:rPr lang="ru-RU" sz="2800" dirty="0" smtClean="0"/>
              <a:t> случай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08720"/>
            <a:ext cx="34671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94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980728"/>
            <a:ext cx="19907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780928"/>
            <a:ext cx="45529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930" y="4581128"/>
            <a:ext cx="15525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43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Поверхностный потенциал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sz="3600" dirty="0" smtClean="0"/>
              <a:t>отсутствие внешнего поля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434" y="2204864"/>
            <a:ext cx="1571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68960"/>
            <a:ext cx="32385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4653136"/>
            <a:ext cx="50958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26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908720"/>
            <a:ext cx="3124200" cy="9620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50" y="2466975"/>
            <a:ext cx="21717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500" y="4509120"/>
            <a:ext cx="2381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77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908720"/>
            <a:ext cx="35718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64904"/>
            <a:ext cx="36099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234" y="4509120"/>
            <a:ext cx="20669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4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75" y="850900"/>
            <a:ext cx="4921250" cy="515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94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Движение ионов. </a:t>
            </a:r>
            <a:r>
              <a:rPr lang="ru-RU" dirty="0" err="1" smtClean="0"/>
              <a:t>Бесстолкновительный</a:t>
            </a:r>
            <a:r>
              <a:rPr lang="ru-RU" dirty="0" smtClean="0"/>
              <a:t> случай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3466054" cy="3744416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212976"/>
            <a:ext cx="29146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00808"/>
            <a:ext cx="3600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653136"/>
            <a:ext cx="1771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355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908720"/>
            <a:ext cx="2819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346" y="2300586"/>
            <a:ext cx="14954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371" y="4149080"/>
            <a:ext cx="49244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54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24744"/>
            <a:ext cx="27908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311" y="3140968"/>
            <a:ext cx="2867025" cy="11049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75656" y="5085184"/>
            <a:ext cx="5034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Закон </a:t>
            </a:r>
            <a:r>
              <a:rPr lang="ru-RU" sz="3600" dirty="0" err="1" smtClean="0"/>
              <a:t>Чайлда-Ленгмюра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5977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Формула </a:t>
            </a:r>
            <a:r>
              <a:rPr lang="ru-RU" dirty="0" err="1" smtClean="0"/>
              <a:t>Бома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40768"/>
            <a:ext cx="4032448" cy="4356297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20888"/>
            <a:ext cx="14287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20040"/>
            <a:ext cx="33623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282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836712"/>
            <a:ext cx="26098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834" y="2276872"/>
            <a:ext cx="3333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834" y="3501008"/>
            <a:ext cx="33813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809" y="5013176"/>
            <a:ext cx="29718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4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08720"/>
            <a:ext cx="46386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761" y="2492896"/>
            <a:ext cx="46005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149" y="4365104"/>
            <a:ext cx="37338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95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21</Words>
  <Application>Microsoft Office PowerPoint</Application>
  <PresentationFormat>Экран (4:3)</PresentationFormat>
  <Paragraphs>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Лекция 1. Ограниченная плазма</vt:lpstr>
      <vt:lpstr>Презентация PowerPoint</vt:lpstr>
      <vt:lpstr>Презентация PowerPoint</vt:lpstr>
      <vt:lpstr>Движение ионов. Бесстолкновительный случай</vt:lpstr>
      <vt:lpstr>Презентация PowerPoint</vt:lpstr>
      <vt:lpstr>Презентация PowerPoint</vt:lpstr>
      <vt:lpstr>Формула Бома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Поверхностный потенциал (отсутствие внешнего поля)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Ограниченна плазма</dc:title>
  <dc:creator>Александр</dc:creator>
  <cp:lastModifiedBy>Alexander</cp:lastModifiedBy>
  <cp:revision>19</cp:revision>
  <dcterms:created xsi:type="dcterms:W3CDTF">2019-12-28T09:01:50Z</dcterms:created>
  <dcterms:modified xsi:type="dcterms:W3CDTF">2022-02-07T10:37:28Z</dcterms:modified>
</cp:coreProperties>
</file>