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73" r:id="rId15"/>
    <p:sldId id="274" r:id="rId16"/>
    <p:sldId id="275" r:id="rId17"/>
    <p:sldId id="280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78F9-900B-48BD-8FFB-05510E490FE1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39-E7D2-48DC-BEF0-8722BBA76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43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78F9-900B-48BD-8FFB-05510E490FE1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39-E7D2-48DC-BEF0-8722BBA76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94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78F9-900B-48BD-8FFB-05510E490FE1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39-E7D2-48DC-BEF0-8722BBA76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0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78F9-900B-48BD-8FFB-05510E490FE1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39-E7D2-48DC-BEF0-8722BBA76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67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78F9-900B-48BD-8FFB-05510E490FE1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39-E7D2-48DC-BEF0-8722BBA76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17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78F9-900B-48BD-8FFB-05510E490FE1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39-E7D2-48DC-BEF0-8722BBA76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74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78F9-900B-48BD-8FFB-05510E490FE1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39-E7D2-48DC-BEF0-8722BBA76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28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78F9-900B-48BD-8FFB-05510E490FE1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39-E7D2-48DC-BEF0-8722BBA76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24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78F9-900B-48BD-8FFB-05510E490FE1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39-E7D2-48DC-BEF0-8722BBA76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93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78F9-900B-48BD-8FFB-05510E490FE1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39-E7D2-48DC-BEF0-8722BBA76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09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78F9-900B-48BD-8FFB-05510E490FE1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39-E7D2-48DC-BEF0-8722BBA76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63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378F9-900B-48BD-8FFB-05510E490FE1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7039-E7D2-48DC-BEF0-8722BBA76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76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04682"/>
            <a:ext cx="7772400" cy="411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Ограниченная плазма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44" y="2780928"/>
            <a:ext cx="4072671" cy="39086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858957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Условие зажигания разряда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7574" y="212626"/>
            <a:ext cx="1968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Лекция 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5081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36712"/>
            <a:ext cx="40290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377" y="2276872"/>
            <a:ext cx="42957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77072"/>
            <a:ext cx="44958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9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124744"/>
            <a:ext cx="737235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3808" y="332656"/>
            <a:ext cx="3331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Кривые </a:t>
            </a:r>
            <a:r>
              <a:rPr lang="ru-RU" sz="3600" dirty="0" err="1" smtClean="0"/>
              <a:t>Пашена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74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0728"/>
            <a:ext cx="4114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8920"/>
            <a:ext cx="3124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352" y="4437112"/>
            <a:ext cx="36576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0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49"/>
            <a:ext cx="7772400" cy="907172"/>
          </a:xfrm>
        </p:spPr>
        <p:txBody>
          <a:bodyPr/>
          <a:lstStyle/>
          <a:p>
            <a:r>
              <a:rPr lang="ru-RU" dirty="0" smtClean="0"/>
              <a:t>Электронная лавина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82" y="1196752"/>
            <a:ext cx="4856787" cy="328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00808"/>
            <a:ext cx="210094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191" y="3356992"/>
            <a:ext cx="2806608" cy="75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3" y="5229200"/>
            <a:ext cx="3907735" cy="74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77" y="4951564"/>
            <a:ext cx="345183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683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181" y="764704"/>
            <a:ext cx="386301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2060848"/>
            <a:ext cx="2808312" cy="149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85" y="4077072"/>
            <a:ext cx="3892413" cy="148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922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5390860" cy="1316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41" y="2060848"/>
            <a:ext cx="7752050" cy="165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09120"/>
            <a:ext cx="344724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037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340768"/>
            <a:ext cx="7818137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93096"/>
            <a:ext cx="199127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437112"/>
            <a:ext cx="414122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360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528638"/>
            <a:ext cx="813435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701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68930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051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6268369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69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243407"/>
            <a:ext cx="7772400" cy="1224136"/>
          </a:xfrm>
        </p:spPr>
        <p:txBody>
          <a:bodyPr/>
          <a:lstStyle/>
          <a:p>
            <a:r>
              <a:rPr lang="ru-RU" dirty="0" smtClean="0"/>
              <a:t>Условие зажигания разряда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22238"/>
            <a:ext cx="15811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88840"/>
            <a:ext cx="53530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068960"/>
            <a:ext cx="51244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09120"/>
            <a:ext cx="15621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19484"/>
            <a:ext cx="13906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Александр\Documents\My documents\Лекции\2020\Лекция_2\Drawing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12" y="821715"/>
            <a:ext cx="3373684" cy="351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34" y="4237657"/>
            <a:ext cx="34194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608" y="5390909"/>
            <a:ext cx="33623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0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err="1" smtClean="0"/>
              <a:t>Катодонаправленный</a:t>
            </a:r>
            <a:r>
              <a:rPr lang="ru-RU" dirty="0" smtClean="0"/>
              <a:t> стример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412776"/>
            <a:ext cx="7418533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459" y="2558644"/>
            <a:ext cx="1619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356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Анодонаправленный</a:t>
            </a:r>
            <a:r>
              <a:rPr lang="ru-RU" dirty="0" smtClean="0"/>
              <a:t> стример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671" y="1524000"/>
            <a:ext cx="5453532" cy="464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140968"/>
            <a:ext cx="1619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16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0808"/>
            <a:ext cx="3238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57" y="4509120"/>
            <a:ext cx="2905125" cy="8953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1920" y="5002289"/>
            <a:ext cx="49754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Первый коэффициент </a:t>
            </a:r>
            <a:r>
              <a:rPr lang="ru-RU" sz="2400" dirty="0" err="1" smtClean="0"/>
              <a:t>Таунсенда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Число электронов, которые рождает</a:t>
            </a:r>
          </a:p>
          <a:p>
            <a:r>
              <a:rPr lang="ru-RU" sz="2400" dirty="0" smtClean="0"/>
              <a:t> электрон на единицу длины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45" y="3068960"/>
            <a:ext cx="2647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320" y="3058913"/>
            <a:ext cx="2514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39752" y="764704"/>
            <a:ext cx="5159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Первый коэффициент </a:t>
            </a:r>
            <a:r>
              <a:rPr lang="ru-RU" sz="2800" dirty="0" err="1"/>
              <a:t>Таунсенда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303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92696"/>
            <a:ext cx="2861783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964" y="4458924"/>
            <a:ext cx="4123242" cy="77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482" y="2471738"/>
            <a:ext cx="2922126" cy="124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05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24744"/>
            <a:ext cx="1981200" cy="4857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32856"/>
            <a:ext cx="12287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3980"/>
            <a:ext cx="1019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5621" y="188640"/>
            <a:ext cx="3139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Граничные условия</a:t>
            </a:r>
            <a:endParaRPr lang="ru-RU" sz="28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284" y="3068960"/>
            <a:ext cx="648072" cy="1239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4797152"/>
            <a:ext cx="7697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Второй коэффициент </a:t>
            </a:r>
            <a:r>
              <a:rPr lang="ru-RU" sz="2400" dirty="0" err="1" smtClean="0"/>
              <a:t>Таунсенда</a:t>
            </a:r>
            <a:r>
              <a:rPr lang="ru-RU" sz="2400" dirty="0" smtClean="0"/>
              <a:t>, количество электронов, </a:t>
            </a:r>
          </a:p>
          <a:p>
            <a:r>
              <a:rPr lang="ru-RU" sz="2400" dirty="0" smtClean="0"/>
              <a:t>Которые выбивает из катода один ион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63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5114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36912"/>
            <a:ext cx="22002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645" y="2875037"/>
            <a:ext cx="14287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087" y="4029803"/>
            <a:ext cx="3143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195" y="4941168"/>
            <a:ext cx="3886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8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92696"/>
            <a:ext cx="18192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693" y="1772816"/>
            <a:ext cx="2133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855" y="2780928"/>
            <a:ext cx="25812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693" y="3573016"/>
            <a:ext cx="21050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13176"/>
            <a:ext cx="27146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7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6579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32856"/>
            <a:ext cx="1276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96952"/>
            <a:ext cx="32099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551" y="5301208"/>
            <a:ext cx="24669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5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14500"/>
            <a:ext cx="443865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15195" y="620688"/>
            <a:ext cx="5655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Условие зажигания разряда</a:t>
            </a:r>
            <a:endParaRPr lang="ru-RU" sz="36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77072"/>
            <a:ext cx="2628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3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53</Words>
  <Application>Microsoft Office PowerPoint</Application>
  <PresentationFormat>Экран (4:3)</PresentationFormat>
  <Paragraphs>16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Ограниченная плазма</vt:lpstr>
      <vt:lpstr>Условие зажигания разряда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Электронная лавина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Катодонаправленный стример</vt:lpstr>
      <vt:lpstr>Анодонаправленный стример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Условие зажигания разряда</dc:title>
  <dc:creator>Александр</dc:creator>
  <cp:lastModifiedBy>Alexander</cp:lastModifiedBy>
  <cp:revision>24</cp:revision>
  <dcterms:created xsi:type="dcterms:W3CDTF">2019-12-30T09:02:37Z</dcterms:created>
  <dcterms:modified xsi:type="dcterms:W3CDTF">2022-02-07T17:16:57Z</dcterms:modified>
</cp:coreProperties>
</file>