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  <p:sldId id="265" r:id="rId3"/>
    <p:sldId id="281" r:id="rId4"/>
    <p:sldId id="256" r:id="rId5"/>
    <p:sldId id="257" r:id="rId6"/>
    <p:sldId id="277" r:id="rId7"/>
    <p:sldId id="279" r:id="rId8"/>
    <p:sldId id="273" r:id="rId9"/>
    <p:sldId id="258" r:id="rId10"/>
    <p:sldId id="259" r:id="rId11"/>
    <p:sldId id="260" r:id="rId12"/>
    <p:sldId id="261" r:id="rId13"/>
    <p:sldId id="262" r:id="rId14"/>
    <p:sldId id="267" r:id="rId15"/>
    <p:sldId id="280" r:id="rId16"/>
    <p:sldId id="274" r:id="rId17"/>
    <p:sldId id="275" r:id="rId18"/>
    <p:sldId id="269" r:id="rId19"/>
    <p:sldId id="270" r:id="rId20"/>
    <p:sldId id="271" r:id="rId21"/>
    <p:sldId id="272" r:id="rId22"/>
    <p:sldId id="286" r:id="rId23"/>
    <p:sldId id="287" r:id="rId24"/>
    <p:sldId id="283" r:id="rId25"/>
    <p:sldId id="284" r:id="rId2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9" d="100"/>
          <a:sy n="79" d="100"/>
        </p:scale>
        <p:origin x="-1361" y="-55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F6F74-DAD8-42F7-AC6D-D0661539F72E}" type="datetimeFigureOut">
              <a:rPr lang="ru-RU" smtClean="0"/>
              <a:t>19.03.2021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C3D9D-E5BD-49B7-95C4-4C5505D8F8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73065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F6F74-DAD8-42F7-AC6D-D0661539F72E}" type="datetimeFigureOut">
              <a:rPr lang="ru-RU" smtClean="0"/>
              <a:t>19.03.2021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C3D9D-E5BD-49B7-95C4-4C5505D8F8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41347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F6F74-DAD8-42F7-AC6D-D0661539F72E}" type="datetimeFigureOut">
              <a:rPr lang="ru-RU" smtClean="0"/>
              <a:t>19.03.2021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C3D9D-E5BD-49B7-95C4-4C5505D8F8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63187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F6F74-DAD8-42F7-AC6D-D0661539F72E}" type="datetimeFigureOut">
              <a:rPr lang="ru-RU" smtClean="0"/>
              <a:t>19.03.2021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C3D9D-E5BD-49B7-95C4-4C5505D8F8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79831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F6F74-DAD8-42F7-AC6D-D0661539F72E}" type="datetimeFigureOut">
              <a:rPr lang="ru-RU" smtClean="0"/>
              <a:t>19.03.2021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C3D9D-E5BD-49B7-95C4-4C5505D8F8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5994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F6F74-DAD8-42F7-AC6D-D0661539F72E}" type="datetimeFigureOut">
              <a:rPr lang="ru-RU" smtClean="0"/>
              <a:t>19.03.2021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C3D9D-E5BD-49B7-95C4-4C5505D8F8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48640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F6F74-DAD8-42F7-AC6D-D0661539F72E}" type="datetimeFigureOut">
              <a:rPr lang="ru-RU" smtClean="0"/>
              <a:t>19.03.2021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C3D9D-E5BD-49B7-95C4-4C5505D8F8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32119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F6F74-DAD8-42F7-AC6D-D0661539F72E}" type="datetimeFigureOut">
              <a:rPr lang="ru-RU" smtClean="0"/>
              <a:t>19.03.2021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C3D9D-E5BD-49B7-95C4-4C5505D8F8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76509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F6F74-DAD8-42F7-AC6D-D0661539F72E}" type="datetimeFigureOut">
              <a:rPr lang="ru-RU" smtClean="0"/>
              <a:t>19.03.2021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C3D9D-E5BD-49B7-95C4-4C5505D8F8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20106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F6F74-DAD8-42F7-AC6D-D0661539F72E}" type="datetimeFigureOut">
              <a:rPr lang="ru-RU" smtClean="0"/>
              <a:t>19.03.2021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C3D9D-E5BD-49B7-95C4-4C5505D8F8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21788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F6F74-DAD8-42F7-AC6D-D0661539F72E}" type="datetimeFigureOut">
              <a:rPr lang="ru-RU" smtClean="0"/>
              <a:t>19.03.2021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C3D9D-E5BD-49B7-95C4-4C5505D8F8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14007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9F6F74-DAD8-42F7-AC6D-D0661539F72E}" type="datetimeFigureOut">
              <a:rPr lang="ru-RU" smtClean="0"/>
              <a:t>19.03.2021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5C3D9D-E5BD-49B7-95C4-4C5505D8F8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39405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13" Type="http://schemas.openxmlformats.org/officeDocument/2006/relationships/image" Target="../media/image53.png"/><Relationship Id="rId3" Type="http://schemas.openxmlformats.org/officeDocument/2006/relationships/image" Target="../media/image43.png"/><Relationship Id="rId7" Type="http://schemas.openxmlformats.org/officeDocument/2006/relationships/image" Target="../media/image47.png"/><Relationship Id="rId12" Type="http://schemas.openxmlformats.org/officeDocument/2006/relationships/image" Target="../media/image52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png"/><Relationship Id="rId11" Type="http://schemas.openxmlformats.org/officeDocument/2006/relationships/image" Target="../media/image51.png"/><Relationship Id="rId5" Type="http://schemas.openxmlformats.org/officeDocument/2006/relationships/image" Target="../media/image45.png"/><Relationship Id="rId15" Type="http://schemas.openxmlformats.org/officeDocument/2006/relationships/image" Target="../media/image55.emf"/><Relationship Id="rId10" Type="http://schemas.openxmlformats.org/officeDocument/2006/relationships/image" Target="../media/image50.png"/><Relationship Id="rId4" Type="http://schemas.openxmlformats.org/officeDocument/2006/relationships/image" Target="../media/image44.png"/><Relationship Id="rId9" Type="http://schemas.openxmlformats.org/officeDocument/2006/relationships/image" Target="../media/image49.png"/><Relationship Id="rId14" Type="http://schemas.openxmlformats.org/officeDocument/2006/relationships/image" Target="../media/image54.emf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0.png"/><Relationship Id="rId4" Type="http://schemas.openxmlformats.org/officeDocument/2006/relationships/image" Target="../media/image4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7" Type="http://schemas.openxmlformats.org/officeDocument/2006/relationships/image" Target="../media/image70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0.png"/><Relationship Id="rId4" Type="http://schemas.openxmlformats.org/officeDocument/2006/relationships/image" Target="../media/image7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png"/><Relationship Id="rId3" Type="http://schemas.openxmlformats.org/officeDocument/2006/relationships/image" Target="../media/image84.png"/><Relationship Id="rId7" Type="http://schemas.openxmlformats.org/officeDocument/2006/relationships/image" Target="../media/image87.emf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6.png"/><Relationship Id="rId11" Type="http://schemas.openxmlformats.org/officeDocument/2006/relationships/image" Target="../media/image91.png"/><Relationship Id="rId5" Type="http://schemas.openxmlformats.org/officeDocument/2006/relationships/image" Target="../media/image85.png"/><Relationship Id="rId10" Type="http://schemas.openxmlformats.org/officeDocument/2006/relationships/image" Target="../media/image90.png"/><Relationship Id="rId4" Type="http://schemas.openxmlformats.org/officeDocument/2006/relationships/image" Target="../media/image82.png"/><Relationship Id="rId9" Type="http://schemas.openxmlformats.org/officeDocument/2006/relationships/image" Target="../media/image8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49648" y="1181528"/>
            <a:ext cx="7772400" cy="6237312"/>
          </a:xfrm>
        </p:spPr>
        <p:txBody>
          <a:bodyPr>
            <a:normAutofit/>
          </a:bodyPr>
          <a:lstStyle/>
          <a:p>
            <a:r>
              <a:rPr lang="ru-RU" dirty="0" smtClean="0"/>
              <a:t>Разряды в </a:t>
            </a:r>
            <a:r>
              <a:rPr lang="ru-RU" dirty="0" err="1" smtClean="0"/>
              <a:t>замагниченной</a:t>
            </a:r>
            <a:r>
              <a:rPr lang="ru-RU" dirty="0" smtClean="0"/>
              <a:t> плазме.</a:t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sz="3600" dirty="0" smtClean="0"/>
              <a:t>1. Электронный циклотронный резонанс.</a:t>
            </a:r>
            <a:br>
              <a:rPr lang="ru-RU" sz="3600" dirty="0" smtClean="0"/>
            </a:b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 smtClean="0"/>
              <a:t>2. </a:t>
            </a:r>
            <a:r>
              <a:rPr lang="ru-RU" sz="3600" dirty="0" err="1" smtClean="0"/>
              <a:t>Геликонные</a:t>
            </a:r>
            <a:r>
              <a:rPr lang="ru-RU" sz="3600" dirty="0" smtClean="0"/>
              <a:t> волны</a:t>
            </a:r>
            <a:br>
              <a:rPr lang="ru-RU" sz="3600" dirty="0" smtClean="0"/>
            </a:br>
            <a:endParaRPr lang="ru-RU" sz="3600" dirty="0"/>
          </a:p>
        </p:txBody>
      </p:sp>
      <p:sp>
        <p:nvSpPr>
          <p:cNvPr id="3" name="TextBox 2"/>
          <p:cNvSpPr txBox="1"/>
          <p:nvPr/>
        </p:nvSpPr>
        <p:spPr>
          <a:xfrm>
            <a:off x="3275856" y="548680"/>
            <a:ext cx="196880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 smtClean="0"/>
              <a:t>Лекция 8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30480975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0"/>
            <a:ext cx="7772400" cy="866527"/>
          </a:xfrm>
        </p:spPr>
        <p:txBody>
          <a:bodyPr>
            <a:normAutofit/>
          </a:bodyPr>
          <a:lstStyle/>
          <a:p>
            <a:r>
              <a:rPr lang="ru-RU" sz="3600" dirty="0" smtClean="0"/>
              <a:t>Электронный циклотронный резонанс</a:t>
            </a:r>
            <a:endParaRPr lang="ru-RU" sz="3600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4100" y="742950"/>
            <a:ext cx="4495800" cy="537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392427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5223" y="692696"/>
            <a:ext cx="7173554" cy="54726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900970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Александр\Documents\My documents\Лекции\2019\Лекция_13\Drawing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476672"/>
            <a:ext cx="2514892" cy="28635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1268760"/>
            <a:ext cx="2952750" cy="48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3717032"/>
            <a:ext cx="7915275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5373216"/>
            <a:ext cx="3629025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475880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620688"/>
            <a:ext cx="6029325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15688" y="2284418"/>
            <a:ext cx="33820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1. Право поляризованная волна.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875801" y="4570749"/>
            <a:ext cx="32618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2. Лево поляризованная волна.</a:t>
            </a:r>
            <a:endParaRPr lang="ru-RU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3827" y="2305577"/>
            <a:ext cx="1914525" cy="48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6456" y="2996952"/>
            <a:ext cx="3962400" cy="104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4472283"/>
            <a:ext cx="1914525" cy="48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5087" y="5301208"/>
            <a:ext cx="3933825" cy="104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3200401"/>
            <a:ext cx="1085850" cy="48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393678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648072"/>
          </a:xfrm>
        </p:spPr>
        <p:txBody>
          <a:bodyPr>
            <a:normAutofit/>
          </a:bodyPr>
          <a:lstStyle/>
          <a:p>
            <a:r>
              <a:rPr lang="ru-RU" sz="3600" dirty="0" smtClean="0"/>
              <a:t>Электронный циклотронный резонанс</a:t>
            </a:r>
            <a:endParaRPr lang="ru-RU" sz="3600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5050" y="1196752"/>
            <a:ext cx="4533900" cy="96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3861048"/>
            <a:ext cx="1885950" cy="48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3861048"/>
            <a:ext cx="2028825" cy="48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4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7807" y="4869160"/>
            <a:ext cx="3886200" cy="96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0202" y="2173065"/>
            <a:ext cx="4533900" cy="96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45725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2204864"/>
            <a:ext cx="2647950" cy="48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0944" y="980728"/>
            <a:ext cx="2733675" cy="48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3573016"/>
            <a:ext cx="5419725" cy="96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48549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2050" y="1044575"/>
            <a:ext cx="6819900" cy="4767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249999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060848"/>
            <a:ext cx="3667125" cy="383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1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8645" y="2315369"/>
            <a:ext cx="4987825" cy="298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264350" y="3867477"/>
            <a:ext cx="3287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Symbol Tiger" panose="05050102010706020507" pitchFamily="18" charset="2"/>
              </a:rPr>
              <a:t>w</a:t>
            </a:r>
            <a:endParaRPr lang="ru-RU" dirty="0"/>
          </a:p>
        </p:txBody>
      </p:sp>
      <p:pic>
        <p:nvPicPr>
          <p:cNvPr id="3083" name="Picture 1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6544" y="5728543"/>
            <a:ext cx="2905125" cy="48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4" name="Picture 1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620688"/>
            <a:ext cx="4810125" cy="96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283315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332656"/>
            <a:ext cx="1181100" cy="48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4758" y="1556792"/>
            <a:ext cx="4143375" cy="96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7596" y="3501008"/>
            <a:ext cx="4457700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997596" y="2924944"/>
            <a:ext cx="46176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Решение однородного уравнения</a:t>
            </a:r>
            <a:endParaRPr lang="ru-RU" sz="2400" dirty="0"/>
          </a:p>
        </p:txBody>
      </p:sp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2945" y="4653136"/>
            <a:ext cx="2667000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671464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476672"/>
            <a:ext cx="6562725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060848"/>
            <a:ext cx="8805721" cy="10798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3284984"/>
            <a:ext cx="2695575" cy="134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374354" y="3956496"/>
            <a:ext cx="18409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При условии</a:t>
            </a:r>
            <a:endParaRPr lang="ru-RU" sz="2400" dirty="0"/>
          </a:p>
        </p:txBody>
      </p:sp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0000" y="5013176"/>
            <a:ext cx="5800725" cy="143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922430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399" y="620688"/>
            <a:ext cx="5876925" cy="1019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2204864"/>
            <a:ext cx="4562475" cy="108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9685" y="3501008"/>
            <a:ext cx="2314575" cy="89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2997" y="4653136"/>
            <a:ext cx="2647950" cy="134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579977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692696"/>
            <a:ext cx="3990975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7838" y="1719263"/>
            <a:ext cx="5648325" cy="3419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815215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Геликонные</a:t>
            </a:r>
            <a:r>
              <a:rPr lang="ru-RU" dirty="0" smtClean="0"/>
              <a:t> волны.</a:t>
            </a:r>
            <a:endParaRPr lang="ru-RU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1772816"/>
            <a:ext cx="3962400" cy="104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6406" y="4276179"/>
            <a:ext cx="2552700" cy="108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8781" y="3284984"/>
            <a:ext cx="2600325" cy="48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073470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836712"/>
            <a:ext cx="1981200" cy="102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5841" y="2533650"/>
            <a:ext cx="2647950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4005064"/>
            <a:ext cx="1533525" cy="41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4005064"/>
            <a:ext cx="1228725" cy="41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5552" y="5589240"/>
            <a:ext cx="1009650" cy="41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8" name="Picture 10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7503" y="4077072"/>
            <a:ext cx="1038225" cy="46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0" name="Picture 1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4452739"/>
            <a:ext cx="533400" cy="41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4725143"/>
            <a:ext cx="1524000" cy="48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787055"/>
            <a:ext cx="2238375" cy="36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903" y="5589240"/>
            <a:ext cx="2114550" cy="36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6155" y="5261060"/>
            <a:ext cx="1276350" cy="36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863" y="6237312"/>
            <a:ext cx="1762125" cy="36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8" name="Picture 8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3903" y="6280174"/>
            <a:ext cx="123825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9" name="Picture 9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6280174"/>
            <a:ext cx="781050" cy="361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645391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404664"/>
            <a:ext cx="6124575" cy="5129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618108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313" y="1124744"/>
            <a:ext cx="7443787" cy="2395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5426403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/>
          </a:bodyPr>
          <a:lstStyle/>
          <a:p>
            <a:r>
              <a:rPr lang="ru-RU" sz="3200" dirty="0" smtClean="0"/>
              <a:t>Поглощение </a:t>
            </a:r>
            <a:r>
              <a:rPr lang="ru-RU" sz="3200" dirty="0" err="1" smtClean="0"/>
              <a:t>геликонной</a:t>
            </a:r>
            <a:r>
              <a:rPr lang="ru-RU" sz="3200" dirty="0" smtClean="0"/>
              <a:t> волны</a:t>
            </a:r>
            <a:endParaRPr lang="ru-RU" sz="32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1340768"/>
            <a:ext cx="4991100" cy="108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3501008"/>
            <a:ext cx="443865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3091" y="2696364"/>
            <a:ext cx="2600325" cy="48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5085184"/>
            <a:ext cx="3971925" cy="108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458705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692696"/>
            <a:ext cx="2057400" cy="48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1844824"/>
            <a:ext cx="4543425" cy="54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3068960"/>
            <a:ext cx="5400675" cy="108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5396" y="4653136"/>
            <a:ext cx="5229225" cy="108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5669871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692696"/>
            <a:ext cx="2095500" cy="102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1916832"/>
            <a:ext cx="4981575" cy="134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0641" y="4005064"/>
            <a:ext cx="3695700" cy="102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429000"/>
            <a:ext cx="1323975" cy="89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2390" y="5661248"/>
            <a:ext cx="1504950" cy="41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5724459"/>
            <a:ext cx="1295400" cy="36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0211561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212198" y="692696"/>
            <a:ext cx="408669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 smtClean="0"/>
              <a:t>Затухание Ландау</a:t>
            </a:r>
            <a:endParaRPr lang="ru-RU" sz="4000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5483" y="2564904"/>
            <a:ext cx="4703186" cy="37310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1385" y="3068960"/>
            <a:ext cx="1034161" cy="3626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5780" y="3573016"/>
            <a:ext cx="865370" cy="441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4673851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836712"/>
            <a:ext cx="3177262" cy="1067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799" y="2276872"/>
            <a:ext cx="2714625" cy="89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4221088"/>
            <a:ext cx="4953000" cy="94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75104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908720"/>
            <a:ext cx="28765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6133" y="2060848"/>
            <a:ext cx="3771900" cy="89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3430819"/>
            <a:ext cx="2533650" cy="89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4833" y="4941168"/>
            <a:ext cx="17145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8645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836712"/>
            <a:ext cx="611505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2492896"/>
            <a:ext cx="1695450" cy="100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1931377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Chen theory</a:t>
            </a: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1556792"/>
            <a:ext cx="3838575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5942" y="2348880"/>
            <a:ext cx="1771650" cy="96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4389" y="2286737"/>
            <a:ext cx="1695450" cy="100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361" y="5301208"/>
            <a:ext cx="2143125" cy="48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3501008"/>
            <a:ext cx="933450" cy="48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5289" y="3501008"/>
            <a:ext cx="419100" cy="41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60" name="Picture 1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4016" y="3501008"/>
            <a:ext cx="838200" cy="36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1" name="Picture 13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3924" y="4149080"/>
            <a:ext cx="2739577" cy="648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2" name="Picture 14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2264" y="5158332"/>
            <a:ext cx="2609850" cy="77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3" name="Picture 15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5431094"/>
            <a:ext cx="1447800" cy="36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133136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572</TotalTime>
  <Words>41</Words>
  <Application>Microsoft Office PowerPoint</Application>
  <PresentationFormat>Экран (4:3)</PresentationFormat>
  <Paragraphs>13</Paragraphs>
  <Slides>25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6" baseType="lpstr">
      <vt:lpstr>Тема Office</vt:lpstr>
      <vt:lpstr>Разряды в замагниченной плазме.  1. Электронный циклотронный резонанс.  2. Геликонные волны </vt:lpstr>
      <vt:lpstr>Электронный циклотронный резонанс</vt:lpstr>
      <vt:lpstr>Презентация PowerPoint</vt:lpstr>
      <vt:lpstr>Презентация PowerPoint</vt:lpstr>
      <vt:lpstr>Презентация PowerPoint</vt:lpstr>
      <vt:lpstr>Электронный циклотронный резонанс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Геликонные волны.</vt:lpstr>
      <vt:lpstr>Презентация PowerPoint</vt:lpstr>
      <vt:lpstr>Презентация PowerPoint</vt:lpstr>
      <vt:lpstr>Презентация PowerPoint</vt:lpstr>
      <vt:lpstr>Поглощение геликонной волны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Chen theory</vt:lpstr>
    </vt:vector>
  </TitlesOfParts>
  <Company>*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Электронный циклотронный резонанс</dc:title>
  <dc:creator>Александр</dc:creator>
  <cp:lastModifiedBy>Alexander</cp:lastModifiedBy>
  <cp:revision>33</cp:revision>
  <dcterms:created xsi:type="dcterms:W3CDTF">2020-01-29T11:09:32Z</dcterms:created>
  <dcterms:modified xsi:type="dcterms:W3CDTF">2021-03-19T15:44:54Z</dcterms:modified>
</cp:coreProperties>
</file>