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57" r:id="rId4"/>
    <p:sldId id="270" r:id="rId5"/>
    <p:sldId id="258" r:id="rId6"/>
    <p:sldId id="259" r:id="rId7"/>
    <p:sldId id="283" r:id="rId8"/>
    <p:sldId id="281" r:id="rId9"/>
    <p:sldId id="260" r:id="rId10"/>
    <p:sldId id="277" r:id="rId11"/>
    <p:sldId id="263" r:id="rId12"/>
    <p:sldId id="261" r:id="rId13"/>
    <p:sldId id="262" r:id="rId14"/>
    <p:sldId id="284" r:id="rId15"/>
    <p:sldId id="264" r:id="rId16"/>
    <p:sldId id="291" r:id="rId17"/>
    <p:sldId id="292" r:id="rId18"/>
    <p:sldId id="293" r:id="rId19"/>
    <p:sldId id="265" r:id="rId20"/>
    <p:sldId id="294" r:id="rId21"/>
    <p:sldId id="295" r:id="rId22"/>
    <p:sldId id="296" r:id="rId23"/>
    <p:sldId id="297" r:id="rId24"/>
    <p:sldId id="272" r:id="rId25"/>
    <p:sldId id="273" r:id="rId26"/>
    <p:sldId id="271" r:id="rId27"/>
    <p:sldId id="278" r:id="rId28"/>
    <p:sldId id="280" r:id="rId29"/>
    <p:sldId id="266" r:id="rId30"/>
    <p:sldId id="267" r:id="rId31"/>
    <p:sldId id="26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56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229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08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30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12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97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21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46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079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29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062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79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CB422-35F5-4E61-A19E-49D0B279A62B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6DC09-E248-42B1-9889-AAAB127F2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52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emf"/><Relationship Id="rId5" Type="http://schemas.openxmlformats.org/officeDocument/2006/relationships/image" Target="../media/image64.png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80928"/>
            <a:ext cx="7100549" cy="2889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87824" y="332656"/>
            <a:ext cx="1968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Лекция 7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10600" y="1052736"/>
            <a:ext cx="7772400" cy="938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Индуктивная плазма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217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7" y="908720"/>
            <a:ext cx="7978487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934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4050252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443" y="3789040"/>
            <a:ext cx="4095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60848"/>
            <a:ext cx="4095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2776"/>
            <a:ext cx="23907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558021"/>
            <a:ext cx="2667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651" y="3952875"/>
            <a:ext cx="31718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214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404664"/>
            <a:ext cx="5217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В цилиндрической системе координат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8760"/>
            <a:ext cx="46577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564904"/>
            <a:ext cx="31623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89040"/>
            <a:ext cx="36766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12751" y="5249402"/>
            <a:ext cx="1987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Отличны от 0: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5287930"/>
            <a:ext cx="4095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044" y="5249216"/>
            <a:ext cx="4095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993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80728"/>
            <a:ext cx="35814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284797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713" y="2243534"/>
            <a:ext cx="26479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431" y="3789040"/>
            <a:ext cx="40100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766" y="5229200"/>
            <a:ext cx="37052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014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92696"/>
            <a:ext cx="26670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833" y="2276872"/>
            <a:ext cx="24669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895" y="5085184"/>
            <a:ext cx="22288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56992"/>
            <a:ext cx="63436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128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84784"/>
            <a:ext cx="16668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28" y="908720"/>
            <a:ext cx="4136532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932" y="2346970"/>
            <a:ext cx="16573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071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764704"/>
            <a:ext cx="197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302" y="1484784"/>
            <a:ext cx="219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20888"/>
            <a:ext cx="1457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80435"/>
            <a:ext cx="9334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512" y="3140968"/>
            <a:ext cx="15335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07655"/>
            <a:ext cx="9334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662" y="4365104"/>
            <a:ext cx="14763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577" y="4641329"/>
            <a:ext cx="11334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461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3873"/>
            <a:ext cx="432435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13" y="980728"/>
            <a:ext cx="26384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12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3" y="1700808"/>
            <a:ext cx="907671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860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/>
              <a:t>Ток в плазме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6752"/>
            <a:ext cx="2762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70640"/>
            <a:ext cx="57626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859" y="3501008"/>
            <a:ext cx="29051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25144"/>
            <a:ext cx="4629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61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91" y="296652"/>
            <a:ext cx="3374469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08720"/>
            <a:ext cx="36290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050" y="3501008"/>
            <a:ext cx="30289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75" y="2060848"/>
            <a:ext cx="23336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438236"/>
            <a:ext cx="19716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265" y="5372645"/>
            <a:ext cx="1704975" cy="933450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250" y="5444083"/>
            <a:ext cx="33337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5" y="3948658"/>
            <a:ext cx="27051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891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dirty="0"/>
              <a:t>Выделение энергии в плазме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50482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64904"/>
            <a:ext cx="21431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009" y="4221088"/>
            <a:ext cx="4448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487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92696"/>
            <a:ext cx="444817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305" y="2204864"/>
            <a:ext cx="295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004" y="4653136"/>
            <a:ext cx="16859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733256"/>
            <a:ext cx="30765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563" y="3140968"/>
            <a:ext cx="19240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88248"/>
            <a:ext cx="2736304" cy="383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588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12" y="964554"/>
            <a:ext cx="30765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904" y="2564904"/>
            <a:ext cx="44005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005" y="4581128"/>
            <a:ext cx="46386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374" y="764703"/>
            <a:ext cx="20097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86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2064C-42F0-80C6-AEF3-D054CA37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ru-RU" dirty="0"/>
              <a:t>Индуктивность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634CF1-32E5-602A-62AD-31B61B8C7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433512"/>
            <a:ext cx="497205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21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13C198-AB7A-8312-BC13-B25545D8C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262" y="0"/>
            <a:ext cx="6559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458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77C5B4-EE2F-3AF6-A388-D81E3A8C7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776287"/>
            <a:ext cx="781050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3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229200"/>
            <a:ext cx="27908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71304"/>
            <a:ext cx="46386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C7F90C-548E-F02A-5C94-6DDFC0747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3573016"/>
            <a:ext cx="4481580" cy="11861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642A6C-502C-E11B-D34F-0E5739C75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3768" y="2443138"/>
            <a:ext cx="2952328" cy="103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66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DB5864-9CBE-85CA-6724-262C74E02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015157"/>
            <a:ext cx="6188779" cy="55446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41C2F4-4C8A-1017-3014-5313EFA4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16632"/>
            <a:ext cx="3590727" cy="8679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7CE63D-DD6A-69C5-35C5-3F4EFB22E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5085184"/>
            <a:ext cx="1995812" cy="123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04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BF5DC3-45D2-81FE-6457-52CD79DD9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44" y="0"/>
            <a:ext cx="7554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3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4B4E0D-90E2-71A7-FE9D-46A407B9C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485"/>
            <a:ext cx="9144000" cy="651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64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45E483-26DE-B97E-611F-0A90D09BD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97" y="0"/>
            <a:ext cx="7215763" cy="622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92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76672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601" y="468263"/>
            <a:ext cx="17621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184" y="364991"/>
            <a:ext cx="2238896" cy="128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05064"/>
            <a:ext cx="45434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09317"/>
            <a:ext cx="37338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325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262" y="751743"/>
            <a:ext cx="17621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836712"/>
            <a:ext cx="16954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740" y="3767408"/>
            <a:ext cx="44672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843" y="5373216"/>
            <a:ext cx="27908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71" y="980728"/>
            <a:ext cx="239329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231" y="2204864"/>
            <a:ext cx="19240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53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4" y="116632"/>
            <a:ext cx="8839830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489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13" y="0"/>
            <a:ext cx="862838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476672"/>
            <a:ext cx="247696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dirty="0"/>
              <a:t>Диамагнетик</a:t>
            </a:r>
          </a:p>
        </p:txBody>
      </p:sp>
    </p:spTree>
    <p:extLst>
      <p:ext uri="{BB962C8B-B14F-4D97-AF65-F5344CB8AC3E}">
        <p14:creationId xmlns:p14="http://schemas.microsoft.com/office/powerpoint/2010/main" val="1423959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Бесстолкновительный</a:t>
            </a:r>
            <a:r>
              <a:rPr lang="ru-RU" dirty="0"/>
              <a:t> нагрев электронов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4114800" cy="383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651843"/>
            <a:ext cx="11525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96952"/>
            <a:ext cx="18478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086" y="4332746"/>
            <a:ext cx="3124200" cy="9620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420" y="5723781"/>
            <a:ext cx="23812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168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20859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05409"/>
            <a:ext cx="204787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05064"/>
            <a:ext cx="29908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221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48680"/>
            <a:ext cx="1752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04864"/>
            <a:ext cx="45339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93096"/>
            <a:ext cx="27051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6721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08720"/>
            <a:ext cx="38957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18" y="2564904"/>
            <a:ext cx="48291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230" y="4797152"/>
            <a:ext cx="21907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0422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2091</TotalTime>
  <Words>25</Words>
  <Application>Microsoft Office PowerPoint</Application>
  <PresentationFormat>Экран (4:3)</PresentationFormat>
  <Paragraphs>10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Ток в плазме</vt:lpstr>
      <vt:lpstr>Презентация PowerPoint</vt:lpstr>
      <vt:lpstr>Выделение энергии в плазме</vt:lpstr>
      <vt:lpstr>Презентация PowerPoint</vt:lpstr>
      <vt:lpstr>Презентация PowerPoint</vt:lpstr>
      <vt:lpstr>Индуктивность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Бесстолкновительный нагрев электронов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Индуктивная плазма</dc:title>
  <dc:creator>Александр</dc:creator>
  <cp:lastModifiedBy>Alexand Kovalev</cp:lastModifiedBy>
  <cp:revision>77</cp:revision>
  <dcterms:created xsi:type="dcterms:W3CDTF">2020-01-10T06:01:44Z</dcterms:created>
  <dcterms:modified xsi:type="dcterms:W3CDTF">2023-03-28T15:27:40Z</dcterms:modified>
</cp:coreProperties>
</file>