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285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36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88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892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2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076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02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89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965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6FB76-47F5-4D16-82B8-D5D06C3BAA2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941F9-2E75-4016-9426-2364F65A8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48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315416"/>
            <a:ext cx="7772400" cy="1470025"/>
          </a:xfrm>
        </p:spPr>
        <p:txBody>
          <a:bodyPr/>
          <a:lstStyle/>
          <a:p>
            <a:r>
              <a:rPr lang="ru-RU" dirty="0" smtClean="0"/>
              <a:t>Формула Саха.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19" y="1340768"/>
            <a:ext cx="31813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1609997"/>
            <a:ext cx="2890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Формула Больцмана</a:t>
            </a:r>
            <a:endParaRPr lang="ru-RU" sz="24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23" y="2564904"/>
            <a:ext cx="3428603" cy="360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694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20688"/>
            <a:ext cx="43719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542" y="2420888"/>
            <a:ext cx="42767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657" y="4365104"/>
            <a:ext cx="30670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229" y="4293096"/>
            <a:ext cx="21240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14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421957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57638"/>
            <a:ext cx="59245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805" y="5517232"/>
            <a:ext cx="13525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331" y="5373216"/>
            <a:ext cx="30289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95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21431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764704"/>
            <a:ext cx="1905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764704"/>
            <a:ext cx="3810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72816"/>
            <a:ext cx="14668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046" y="3140968"/>
            <a:ext cx="18859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018" y="4509120"/>
            <a:ext cx="23145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20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1676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20688"/>
            <a:ext cx="12477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48447"/>
            <a:ext cx="20002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007" y="4869160"/>
            <a:ext cx="22479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16832"/>
            <a:ext cx="18097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32856"/>
            <a:ext cx="31432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709" y="3212976"/>
            <a:ext cx="19526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77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1817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01008"/>
            <a:ext cx="4772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869160"/>
            <a:ext cx="49720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0648"/>
            <a:ext cx="31813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04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92696"/>
            <a:ext cx="266700" cy="42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3" y="404664"/>
            <a:ext cx="6000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13" y="2138363"/>
            <a:ext cx="60960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4437112"/>
            <a:ext cx="5286375" cy="12668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61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324" y="692696"/>
            <a:ext cx="55721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997496"/>
            <a:ext cx="10572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48880"/>
            <a:ext cx="8667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364" y="2348880"/>
            <a:ext cx="10382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973" y="3068960"/>
            <a:ext cx="35528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09120"/>
            <a:ext cx="21145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48868"/>
            <a:ext cx="16573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81128"/>
            <a:ext cx="15906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038" y="5589240"/>
            <a:ext cx="12382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410" y="5301208"/>
            <a:ext cx="23907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75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5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Формула Саха.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Формула Саха.</dc:title>
  <dc:creator>Александр</dc:creator>
  <cp:lastModifiedBy>Alexander</cp:lastModifiedBy>
  <cp:revision>19</cp:revision>
  <dcterms:created xsi:type="dcterms:W3CDTF">2019-11-24T09:15:00Z</dcterms:created>
  <dcterms:modified xsi:type="dcterms:W3CDTF">2021-12-07T10:26:14Z</dcterms:modified>
</cp:coreProperties>
</file>