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57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94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04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5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50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69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93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7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2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6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FD7A8-9801-4BC3-9746-4759BFBD304A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84DD2-A093-4A14-AC22-45D0228755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1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307"/>
            <a:ext cx="7772400" cy="103442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 6</a:t>
            </a:r>
            <a:br>
              <a:rPr lang="ru-RU" dirty="0" smtClean="0"/>
            </a:br>
            <a:r>
              <a:rPr lang="ru-RU" dirty="0" smtClean="0"/>
              <a:t>Электрон в переменном поле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1556792"/>
            <a:ext cx="3837873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3200400"/>
            <a:ext cx="3176203" cy="5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373" y="4005064"/>
            <a:ext cx="298833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960" y="4869160"/>
            <a:ext cx="485418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63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Энергия электронов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700338"/>
            <a:ext cx="2514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897" y="3356992"/>
            <a:ext cx="5772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465" y="4797152"/>
            <a:ext cx="47053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340768"/>
            <a:ext cx="22669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Рамка 2"/>
          <p:cNvSpPr/>
          <p:nvPr/>
        </p:nvSpPr>
        <p:spPr>
          <a:xfrm>
            <a:off x="2699792" y="1052736"/>
            <a:ext cx="2808312" cy="1296144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6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59055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4552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802458"/>
            <a:ext cx="1752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792" y="3861048"/>
            <a:ext cx="1809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581128"/>
            <a:ext cx="349567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2123728" y="4363189"/>
            <a:ext cx="4752528" cy="1800200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Набор энергии электроном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83" y="1988840"/>
            <a:ext cx="72961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42" y="3215654"/>
            <a:ext cx="7486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608" y="4149080"/>
            <a:ext cx="49149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295" y="5157192"/>
            <a:ext cx="37909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124744"/>
            <a:ext cx="27813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27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764704"/>
            <a:ext cx="1152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20688"/>
            <a:ext cx="12096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970" y="1916832"/>
            <a:ext cx="11334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84984"/>
            <a:ext cx="35433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11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764704"/>
            <a:ext cx="32480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066" y="2348880"/>
            <a:ext cx="49434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4293096"/>
            <a:ext cx="63722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575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1196"/>
            <a:ext cx="3037625" cy="263118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2852936"/>
            <a:ext cx="6162137" cy="1282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437112"/>
            <a:ext cx="18288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93096"/>
            <a:ext cx="17907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1720" y="241199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75656" y="836712"/>
            <a:ext cx="15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01194"/>
            <a:ext cx="6419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115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764704"/>
            <a:ext cx="2755573" cy="60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4" y="2895600"/>
            <a:ext cx="6021181" cy="1253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25144"/>
            <a:ext cx="17907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926" y="1988840"/>
            <a:ext cx="364840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91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947988"/>
            <a:ext cx="1066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908720"/>
            <a:ext cx="2999057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36912"/>
            <a:ext cx="468212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152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1243013"/>
            <a:ext cx="7115175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733256"/>
            <a:ext cx="2019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735118"/>
            <a:ext cx="20574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96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972" y="476672"/>
            <a:ext cx="6486056" cy="1182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18" y="1916832"/>
            <a:ext cx="617532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49" y="3622044"/>
            <a:ext cx="233882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11960" y="3874942"/>
            <a:ext cx="415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Плазменная частота</a:t>
            </a:r>
            <a:endParaRPr lang="ru-RU" sz="36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78177"/>
            <a:ext cx="236212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054" y="5131271"/>
            <a:ext cx="13049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78177"/>
            <a:ext cx="9048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1115616" y="3429000"/>
            <a:ext cx="2808312" cy="1584176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Плазменная частота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908720"/>
            <a:ext cx="1735559" cy="232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85" y="3573016"/>
            <a:ext cx="2391544" cy="2631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86972" y="446847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</a:t>
            </a:r>
            <a:endParaRPr lang="ru-RU" sz="28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210" y="980728"/>
            <a:ext cx="188752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04864"/>
            <a:ext cx="189547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63" y="3200400"/>
            <a:ext cx="181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914737"/>
            <a:ext cx="4032448" cy="974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62" y="5271050"/>
            <a:ext cx="3996997" cy="1110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091" y="867999"/>
            <a:ext cx="1479350" cy="236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399573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410" y="1628800"/>
            <a:ext cx="248499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588" y="2952750"/>
            <a:ext cx="2548183" cy="1196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006" y="4869160"/>
            <a:ext cx="497468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1619672" y="4653136"/>
            <a:ext cx="5760640" cy="1656184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077" y="1880828"/>
            <a:ext cx="290603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14</Words>
  <Application>Microsoft Office PowerPoint</Application>
  <PresentationFormat>Экран (4:3)</PresentationFormat>
  <Paragraphs>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Лекция 6 Электрон в переменном поле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Плазменная частота</vt:lpstr>
      <vt:lpstr>Презентация PowerPoint</vt:lpstr>
      <vt:lpstr>Энергия электронов</vt:lpstr>
      <vt:lpstr>Презентация PowerPoint</vt:lpstr>
      <vt:lpstr>Набор энергии электроном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 Электрон в переменном поле</dc:title>
  <dc:creator>Александр</dc:creator>
  <cp:lastModifiedBy>Alexander</cp:lastModifiedBy>
  <cp:revision>26</cp:revision>
  <dcterms:created xsi:type="dcterms:W3CDTF">2019-09-24T19:27:07Z</dcterms:created>
  <dcterms:modified xsi:type="dcterms:W3CDTF">2022-10-13T07:46:22Z</dcterms:modified>
</cp:coreProperties>
</file>