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58" r:id="rId5"/>
    <p:sldId id="259" r:id="rId6"/>
    <p:sldId id="269" r:id="rId7"/>
    <p:sldId id="260" r:id="rId8"/>
    <p:sldId id="261" r:id="rId9"/>
    <p:sldId id="262" r:id="rId10"/>
    <p:sldId id="270" r:id="rId11"/>
    <p:sldId id="263" r:id="rId12"/>
    <p:sldId id="264" r:id="rId13"/>
    <p:sldId id="265" r:id="rId14"/>
    <p:sldId id="266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3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4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51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73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74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6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8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10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1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93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9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99D7B-65CC-4C81-B204-82A83FC32448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F747B-C6E4-459E-967D-4D44BE90E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5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56.emf"/><Relationship Id="rId4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781"/>
            <a:ext cx="7772400" cy="827931"/>
          </a:xfrm>
        </p:spPr>
        <p:txBody>
          <a:bodyPr/>
          <a:lstStyle/>
          <a:p>
            <a:r>
              <a:rPr lang="ru-RU" dirty="0" smtClean="0"/>
              <a:t>Лекция 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06211" y="1002135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 е п л о в о е  д в и ж е н и е  э л е к т р о н а 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25144"/>
            <a:ext cx="867296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4" y="1844824"/>
            <a:ext cx="76485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3352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7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620" y="1440180"/>
            <a:ext cx="6080760" cy="39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4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158" y="3028949"/>
            <a:ext cx="23241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028948"/>
            <a:ext cx="12668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70" y="4365104"/>
            <a:ext cx="3495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93096"/>
            <a:ext cx="12858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84168" y="3282430"/>
            <a:ext cx="1945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Подвижность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10858" y="5517232"/>
            <a:ext cx="2101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Проводимость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620688"/>
            <a:ext cx="27813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59912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154040" y="2907360"/>
            <a:ext cx="1603440" cy="1144440"/>
          </a:xfrm>
          <a:prstGeom prst="rect">
            <a:avLst/>
          </a:prstGeom>
          <a:noFill/>
          <a:ln w="571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22000" y="4277520"/>
            <a:ext cx="2050200" cy="1168200"/>
          </a:xfrm>
          <a:prstGeom prst="rect">
            <a:avLst/>
          </a:prstGeom>
          <a:noFill/>
          <a:ln w="571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89120" y="412560"/>
            <a:ext cx="3342600" cy="1093320"/>
          </a:xfrm>
          <a:prstGeom prst="rect">
            <a:avLst/>
          </a:prstGeom>
          <a:noFill/>
          <a:ln w="571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2339752" y="188640"/>
            <a:ext cx="3888432" cy="1584176"/>
          </a:xfrm>
          <a:prstGeom prst="fra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4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6672"/>
            <a:ext cx="15906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5867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888" y="2276872"/>
            <a:ext cx="19526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307" y="3068960"/>
            <a:ext cx="4210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21088"/>
            <a:ext cx="30003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5184"/>
            <a:ext cx="78390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3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72816"/>
            <a:ext cx="18383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963" y="2852936"/>
            <a:ext cx="3286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963" y="4221088"/>
            <a:ext cx="32194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24320" y="2658240"/>
            <a:ext cx="3645000" cy="1071360"/>
          </a:xfrm>
          <a:prstGeom prst="rect">
            <a:avLst/>
          </a:prstGeom>
          <a:noFill/>
          <a:ln w="571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79680" y="4252320"/>
            <a:ext cx="3678120" cy="1258560"/>
          </a:xfrm>
          <a:prstGeom prst="rect">
            <a:avLst/>
          </a:prstGeom>
          <a:noFill/>
          <a:ln w="571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577" y="476672"/>
            <a:ext cx="41243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9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97139"/>
            <a:ext cx="10096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4976"/>
            <a:ext cx="52006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12976"/>
            <a:ext cx="20002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37112"/>
            <a:ext cx="3238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953" y="4232324"/>
            <a:ext cx="2562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271" y="5229200"/>
            <a:ext cx="17145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996" y="597138"/>
            <a:ext cx="12287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8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4311" y="239893"/>
            <a:ext cx="1157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Ионы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029" y="1124744"/>
            <a:ext cx="271414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42" y="3163336"/>
            <a:ext cx="2931607" cy="67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046592"/>
            <a:ext cx="4175243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248" y="4734272"/>
            <a:ext cx="4783707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6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25144"/>
            <a:ext cx="5803040" cy="1400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958" y="2420888"/>
            <a:ext cx="2772637" cy="158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4"/>
            <a:ext cx="5964677" cy="1311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мка 1"/>
          <p:cNvSpPr/>
          <p:nvPr/>
        </p:nvSpPr>
        <p:spPr>
          <a:xfrm>
            <a:off x="2483768" y="1988840"/>
            <a:ext cx="3816424" cy="252028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7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0"/>
            <a:ext cx="5265420" cy="47320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09936" y="278936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endParaRPr lang="ru-RU" sz="24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89" y="5375910"/>
            <a:ext cx="39909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9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0200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8"/>
            <a:ext cx="35147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65104"/>
            <a:ext cx="5856651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54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95116"/>
            <a:ext cx="15906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511" y="4725144"/>
            <a:ext cx="24574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2974109"/>
            <a:ext cx="2597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Тепловая скорость</a:t>
            </a:r>
            <a:endParaRPr lang="ru-RU" sz="24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48680"/>
            <a:ext cx="56197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00128"/>
            <a:ext cx="14001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09120"/>
            <a:ext cx="2438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6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312" y="620688"/>
            <a:ext cx="2905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17032"/>
            <a:ext cx="12858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151" y="4725144"/>
            <a:ext cx="16954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013" y="2276872"/>
            <a:ext cx="31337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69556" y="1930140"/>
            <a:ext cx="3626640" cy="1180440"/>
          </a:xfrm>
          <a:prstGeom prst="rect">
            <a:avLst/>
          </a:prstGeom>
          <a:noFill/>
          <a:ln w="571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07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059" y="1268760"/>
            <a:ext cx="5321788" cy="41044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59832" y="255786"/>
            <a:ext cx="2142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Длина пробега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332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63" y="2819251"/>
            <a:ext cx="26479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360" y="2885925"/>
            <a:ext cx="10668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771" y="4257674"/>
            <a:ext cx="28575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536" y="4509120"/>
            <a:ext cx="15049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301208"/>
            <a:ext cx="40386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835" y="1700808"/>
            <a:ext cx="24479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6672"/>
            <a:ext cx="1590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4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601" y="986917"/>
            <a:ext cx="12287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408" y="2636912"/>
            <a:ext cx="26765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102" y="4564169"/>
            <a:ext cx="23717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89732" y="1216524"/>
            <a:ext cx="2142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Длина пробега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07360" y="4653136"/>
            <a:ext cx="3071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Частота столкновений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3130" y="986917"/>
            <a:ext cx="1423080" cy="920880"/>
          </a:xfrm>
          <a:prstGeom prst="rect">
            <a:avLst/>
          </a:prstGeom>
          <a:noFill/>
          <a:ln w="571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76784" y="2562684"/>
            <a:ext cx="3024360" cy="1034280"/>
          </a:xfrm>
          <a:prstGeom prst="rect">
            <a:avLst/>
          </a:prstGeom>
          <a:noFill/>
          <a:ln w="571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70825" y="4437112"/>
            <a:ext cx="2636280" cy="1025640"/>
          </a:xfrm>
          <a:prstGeom prst="rect">
            <a:avLst/>
          </a:prstGeom>
          <a:noFill/>
          <a:ln w="571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38" y="586278"/>
            <a:ext cx="20955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137312"/>
            <a:ext cx="23431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693" y="1924129"/>
            <a:ext cx="10477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55363" y="5000489"/>
            <a:ext cx="2926080" cy="1102320"/>
          </a:xfrm>
          <a:prstGeom prst="rect">
            <a:avLst/>
          </a:prstGeom>
          <a:noFill/>
          <a:ln w="571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594" y="586277"/>
            <a:ext cx="23812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10" y="1844824"/>
            <a:ext cx="47529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81" y="3068960"/>
            <a:ext cx="60293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9309"/>
            <a:ext cx="29241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49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39</Words>
  <Application>Microsoft Office PowerPoint</Application>
  <PresentationFormat>Экран (4:3)</PresentationFormat>
  <Paragraphs>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Лекция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</dc:title>
  <dc:creator>Александр</dc:creator>
  <cp:lastModifiedBy>Alexander</cp:lastModifiedBy>
  <cp:revision>37</cp:revision>
  <dcterms:created xsi:type="dcterms:W3CDTF">2019-09-08T16:51:40Z</dcterms:created>
  <dcterms:modified xsi:type="dcterms:W3CDTF">2022-09-03T08:18:26Z</dcterms:modified>
</cp:coreProperties>
</file>