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216" y="-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63734-C885-4ECD-A35C-48586C84427C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D7345-C6B7-4F88-BFAC-155568359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127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63734-C885-4ECD-A35C-48586C84427C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D7345-C6B7-4F88-BFAC-155568359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584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63734-C885-4ECD-A35C-48586C84427C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D7345-C6B7-4F88-BFAC-155568359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7505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63734-C885-4ECD-A35C-48586C84427C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D7345-C6B7-4F88-BFAC-155568359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272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63734-C885-4ECD-A35C-48586C84427C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D7345-C6B7-4F88-BFAC-155568359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620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63734-C885-4ECD-A35C-48586C84427C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D7345-C6B7-4F88-BFAC-155568359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947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63734-C885-4ECD-A35C-48586C84427C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D7345-C6B7-4F88-BFAC-155568359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965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63734-C885-4ECD-A35C-48586C84427C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D7345-C6B7-4F88-BFAC-155568359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5151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63734-C885-4ECD-A35C-48586C84427C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D7345-C6B7-4F88-BFAC-155568359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743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63734-C885-4ECD-A35C-48586C84427C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D7345-C6B7-4F88-BFAC-155568359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009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63734-C885-4ECD-A35C-48586C84427C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D7345-C6B7-4F88-BFAC-155568359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654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163734-C885-4ECD-A35C-48586C84427C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BD7345-C6B7-4F88-BFAC-155568359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22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457200" y="274638"/>
                <a:ext cx="8229600" cy="850106"/>
              </a:xfrm>
            </p:spPr>
            <p:txBody>
              <a:bodyPr/>
              <a:lstStyle/>
              <a:p>
                <a:r>
                  <a:rPr lang="ru-RU" dirty="0" smtClean="0"/>
                  <a:t>Ток 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ru-RU" i="1" smtClean="0">
                            <a:latin typeface="Cambria Math"/>
                            <a:ea typeface="Cambria Math"/>
                          </a:rPr>
                          <m:t>𝜀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ru-RU" dirty="0" smtClean="0">
                    <a:latin typeface="+mn-lt"/>
                  </a:rPr>
                  <a:t>в кинетической теории</a:t>
                </a:r>
                <a:endParaRPr lang="ru-RU" dirty="0">
                  <a:latin typeface="+mn-lt"/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57200" y="274638"/>
                <a:ext cx="8229600" cy="850106"/>
              </a:xfrm>
              <a:blipFill rotWithShape="1">
                <a:blip r:embed="rId2"/>
                <a:stretch>
                  <a:fillRect t="-11429" b="-26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6752"/>
            <a:ext cx="8181975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429000"/>
            <a:ext cx="3886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509120"/>
            <a:ext cx="5638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1659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76672"/>
            <a:ext cx="3305175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1809" y="1916832"/>
            <a:ext cx="250507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8" y="2924944"/>
            <a:ext cx="8582025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8" y="4869160"/>
            <a:ext cx="8191500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89890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04664"/>
            <a:ext cx="5086350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4381" y="2276872"/>
            <a:ext cx="164782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284984"/>
            <a:ext cx="40100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797152"/>
            <a:ext cx="3352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284984"/>
            <a:ext cx="287655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67561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564904"/>
            <a:ext cx="164782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124744"/>
            <a:ext cx="20097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9461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" y="836712"/>
            <a:ext cx="7086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876550"/>
            <a:ext cx="3886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180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620688"/>
            <a:ext cx="321945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348880"/>
            <a:ext cx="2524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859" y="3356992"/>
            <a:ext cx="50673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4349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20688"/>
            <a:ext cx="659130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846462"/>
            <a:ext cx="14001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933056"/>
            <a:ext cx="634365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967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49815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916832"/>
            <a:ext cx="904875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293096"/>
            <a:ext cx="34671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478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548680"/>
            <a:ext cx="360045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853" y="2495550"/>
            <a:ext cx="377190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77072"/>
            <a:ext cx="8593266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754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052736"/>
            <a:ext cx="758190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1913" y="3219450"/>
            <a:ext cx="14001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365104"/>
            <a:ext cx="383857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8035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04664"/>
            <a:ext cx="1552575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2443" y="1268760"/>
            <a:ext cx="28194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0093" y="2132856"/>
            <a:ext cx="232410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63688" y="2903558"/>
            <a:ext cx="61206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Н е о д н о р о д н о с т ь  т о л ь к о  в д о л ь  Z</a:t>
            </a:r>
            <a:endParaRPr lang="ru-RU" sz="2400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904" y="3914775"/>
            <a:ext cx="351472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941168"/>
            <a:ext cx="801052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20829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836712"/>
            <a:ext cx="302895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916832"/>
            <a:ext cx="37719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319611" y="2875002"/>
            <a:ext cx="45720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/>
              <a:t>В  с т а ц и о н а р н о м  с л у ч а е </a:t>
            </a:r>
            <a:endParaRPr lang="ru-RU" sz="2400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481" y="3717032"/>
            <a:ext cx="187642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006" y="4941168"/>
            <a:ext cx="26193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68518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55</Words>
  <Application>Microsoft Office PowerPoint</Application>
  <PresentationFormat>Экран (4:3)</PresentationFormat>
  <Paragraphs>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Ток и ε_pв кинетической теории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Ток и ε_pв кинетической теории</dc:title>
  <dc:creator>Александр</dc:creator>
  <cp:lastModifiedBy>Alexander</cp:lastModifiedBy>
  <cp:revision>4</cp:revision>
  <dcterms:created xsi:type="dcterms:W3CDTF">2019-11-08T14:22:24Z</dcterms:created>
  <dcterms:modified xsi:type="dcterms:W3CDTF">2020-11-19T18:15:42Z</dcterms:modified>
</cp:coreProperties>
</file>