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2" r:id="rId14"/>
    <p:sldId id="273" r:id="rId15"/>
    <p:sldId id="274" r:id="rId16"/>
    <p:sldId id="275" r:id="rId17"/>
    <p:sldId id="280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378F9-900B-48BD-8FFB-05510E490FE1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97039-E7D2-48DC-BEF0-8722BBA762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434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378F9-900B-48BD-8FFB-05510E490FE1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97039-E7D2-48DC-BEF0-8722BBA762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949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378F9-900B-48BD-8FFB-05510E490FE1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97039-E7D2-48DC-BEF0-8722BBA762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01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378F9-900B-48BD-8FFB-05510E490FE1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97039-E7D2-48DC-BEF0-8722BBA762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67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378F9-900B-48BD-8FFB-05510E490FE1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97039-E7D2-48DC-BEF0-8722BBA762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179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378F9-900B-48BD-8FFB-05510E490FE1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97039-E7D2-48DC-BEF0-8722BBA762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740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378F9-900B-48BD-8FFB-05510E490FE1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97039-E7D2-48DC-BEF0-8722BBA762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28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378F9-900B-48BD-8FFB-05510E490FE1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97039-E7D2-48DC-BEF0-8722BBA762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24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378F9-900B-48BD-8FFB-05510E490FE1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97039-E7D2-48DC-BEF0-8722BBA762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936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378F9-900B-48BD-8FFB-05510E490FE1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97039-E7D2-48DC-BEF0-8722BBA762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090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378F9-900B-48BD-8FFB-05510E490FE1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97039-E7D2-48DC-BEF0-8722BBA762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633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378F9-900B-48BD-8FFB-05510E490FE1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97039-E7D2-48DC-BEF0-8722BBA762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764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emf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404682"/>
            <a:ext cx="7772400" cy="4118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Ограниченная плазма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644" y="2780928"/>
            <a:ext cx="4072671" cy="390863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15616" y="858957"/>
            <a:ext cx="71287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Условие зажигания разряда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07574" y="212626"/>
            <a:ext cx="1968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Лекция 2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95081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836712"/>
            <a:ext cx="40290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377" y="2276872"/>
            <a:ext cx="42957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077072"/>
            <a:ext cx="449580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296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25" y="1124744"/>
            <a:ext cx="7372350" cy="51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43808" y="332656"/>
            <a:ext cx="33313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Кривые </a:t>
            </a:r>
            <a:r>
              <a:rPr lang="ru-RU" sz="3600" dirty="0" err="1" smtClean="0"/>
              <a:t>Пашена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740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980728"/>
            <a:ext cx="41148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708920"/>
            <a:ext cx="31242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352" y="4437112"/>
            <a:ext cx="36576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309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549"/>
            <a:ext cx="7772400" cy="907172"/>
          </a:xfrm>
        </p:spPr>
        <p:txBody>
          <a:bodyPr/>
          <a:lstStyle/>
          <a:p>
            <a:r>
              <a:rPr lang="ru-RU" dirty="0" smtClean="0"/>
              <a:t>Электронная лавина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82" y="1196752"/>
            <a:ext cx="4856787" cy="3284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700808"/>
            <a:ext cx="2100940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191" y="3356992"/>
            <a:ext cx="2806608" cy="751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3" y="5229200"/>
            <a:ext cx="3907735" cy="740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577" y="4951564"/>
            <a:ext cx="3451836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1683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181" y="764704"/>
            <a:ext cx="3863017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3" y="2060848"/>
            <a:ext cx="2808312" cy="1498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85" y="4077072"/>
            <a:ext cx="3892413" cy="1482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8922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48680"/>
            <a:ext cx="5390860" cy="1316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841" y="2060848"/>
            <a:ext cx="7752050" cy="165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509120"/>
            <a:ext cx="3447240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3037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1340768"/>
            <a:ext cx="7818137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293096"/>
            <a:ext cx="1991271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437112"/>
            <a:ext cx="4141226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23609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528638"/>
            <a:ext cx="813435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37013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68760"/>
            <a:ext cx="6689304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4051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84784"/>
            <a:ext cx="6268369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6697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-243407"/>
            <a:ext cx="7772400" cy="1224136"/>
          </a:xfrm>
        </p:spPr>
        <p:txBody>
          <a:bodyPr/>
          <a:lstStyle/>
          <a:p>
            <a:r>
              <a:rPr lang="ru-RU" dirty="0" smtClean="0"/>
              <a:t>Условие зажигания разряда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922238"/>
            <a:ext cx="15811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988840"/>
            <a:ext cx="53530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068960"/>
            <a:ext cx="51244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509120"/>
            <a:ext cx="15621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419484"/>
            <a:ext cx="13906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C:\Users\Александр\Documents\My documents\Лекции\2020\Лекция_2\Drawing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212" y="821715"/>
            <a:ext cx="3373684" cy="3517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034" y="4237657"/>
            <a:ext cx="34194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608" y="5390909"/>
            <a:ext cx="336232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407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dirty="0" err="1" smtClean="0"/>
              <a:t>Катодонаправленный</a:t>
            </a:r>
            <a:r>
              <a:rPr lang="ru-RU" dirty="0" smtClean="0"/>
              <a:t> стример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1412776"/>
            <a:ext cx="7418533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8459" y="2558644"/>
            <a:ext cx="16192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33565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Анодонаправленный</a:t>
            </a:r>
            <a:r>
              <a:rPr lang="ru-RU" dirty="0" smtClean="0"/>
              <a:t> стример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671" y="1524000"/>
            <a:ext cx="5453532" cy="4641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3140968"/>
            <a:ext cx="16192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6160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700808"/>
            <a:ext cx="32385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57" y="4509120"/>
            <a:ext cx="2905125" cy="89535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51920" y="5002289"/>
            <a:ext cx="49754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Первый коэффициент </a:t>
            </a:r>
            <a:r>
              <a:rPr lang="ru-RU" sz="2400" dirty="0" err="1" smtClean="0"/>
              <a:t>Таунсенда</a:t>
            </a:r>
            <a:r>
              <a:rPr lang="ru-RU" sz="2400" dirty="0" smtClean="0"/>
              <a:t>,</a:t>
            </a:r>
          </a:p>
          <a:p>
            <a:r>
              <a:rPr lang="ru-RU" sz="2400" dirty="0" smtClean="0"/>
              <a:t>Число электронов, которые рождает</a:t>
            </a:r>
          </a:p>
          <a:p>
            <a:r>
              <a:rPr lang="ru-RU" sz="2400" dirty="0" smtClean="0"/>
              <a:t> электрон на единицу длины</a:t>
            </a:r>
            <a:endParaRPr lang="ru-R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045" y="3068960"/>
            <a:ext cx="26479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2320" y="3058913"/>
            <a:ext cx="25146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39752" y="764704"/>
            <a:ext cx="51594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/>
              <a:t>Первый коэффициент </a:t>
            </a:r>
            <a:r>
              <a:rPr lang="ru-RU" sz="2800" dirty="0" err="1"/>
              <a:t>Таунсенда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3037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692696"/>
            <a:ext cx="2861783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5964" y="4458924"/>
            <a:ext cx="4123242" cy="770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482" y="2471738"/>
            <a:ext cx="2922126" cy="1245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305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124744"/>
            <a:ext cx="1981200" cy="48577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132856"/>
            <a:ext cx="12287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133980"/>
            <a:ext cx="10191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25621" y="188640"/>
            <a:ext cx="31397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Граничные условия</a:t>
            </a:r>
            <a:endParaRPr lang="ru-RU" sz="2800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284" y="3068960"/>
            <a:ext cx="648072" cy="1239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11560" y="4797152"/>
            <a:ext cx="76974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Второй коэффициент </a:t>
            </a:r>
            <a:r>
              <a:rPr lang="ru-RU" sz="2400" dirty="0" err="1" smtClean="0"/>
              <a:t>Таунсенда</a:t>
            </a:r>
            <a:r>
              <a:rPr lang="ru-RU" sz="2400" dirty="0" smtClean="0"/>
              <a:t>, количество электронов, </a:t>
            </a:r>
          </a:p>
          <a:p>
            <a:r>
              <a:rPr lang="ru-RU" sz="2400" dirty="0" smtClean="0"/>
              <a:t>Которые выбивает из катода один ион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1639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92696"/>
            <a:ext cx="51149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36912"/>
            <a:ext cx="22002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645" y="2875037"/>
            <a:ext cx="14287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087" y="4029803"/>
            <a:ext cx="31432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5195" y="4941168"/>
            <a:ext cx="38862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181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92696"/>
            <a:ext cx="18192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8693" y="1772816"/>
            <a:ext cx="21336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4855" y="2780928"/>
            <a:ext cx="25812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8693" y="3573016"/>
            <a:ext cx="21050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013176"/>
            <a:ext cx="27146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679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764704"/>
            <a:ext cx="66579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132856"/>
            <a:ext cx="12763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996952"/>
            <a:ext cx="320992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551" y="5301208"/>
            <a:ext cx="24669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552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714500"/>
            <a:ext cx="4438650" cy="1143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15195" y="620688"/>
            <a:ext cx="56557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Условие зажигания разряда</a:t>
            </a:r>
            <a:endParaRPr lang="ru-RU" sz="36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077072"/>
            <a:ext cx="26289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33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53</Words>
  <Application>Microsoft Office PowerPoint</Application>
  <PresentationFormat>Экран (4:3)</PresentationFormat>
  <Paragraphs>16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Ограниченная плазма</vt:lpstr>
      <vt:lpstr>Условие зажигания разряда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Электронная лавина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Катодонаправленный стример</vt:lpstr>
      <vt:lpstr>Анодонаправленный стример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Условие зажигания разряда</dc:title>
  <dc:creator>Александр</dc:creator>
  <cp:lastModifiedBy>Alexander</cp:lastModifiedBy>
  <cp:revision>24</cp:revision>
  <dcterms:created xsi:type="dcterms:W3CDTF">2019-12-30T09:02:37Z</dcterms:created>
  <dcterms:modified xsi:type="dcterms:W3CDTF">2022-02-07T17:16:57Z</dcterms:modified>
</cp:coreProperties>
</file>