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361" y="-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5CA8F-735E-4F03-83E8-B4F2ECC7B15D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603D6-F81A-4EF9-B68C-5A8F74E79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516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5CA8F-735E-4F03-83E8-B4F2ECC7B15D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603D6-F81A-4EF9-B68C-5A8F74E79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390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5CA8F-735E-4F03-83E8-B4F2ECC7B15D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603D6-F81A-4EF9-B68C-5A8F74E79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938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5CA8F-735E-4F03-83E8-B4F2ECC7B15D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603D6-F81A-4EF9-B68C-5A8F74E79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02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5CA8F-735E-4F03-83E8-B4F2ECC7B15D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603D6-F81A-4EF9-B68C-5A8F74E79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119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5CA8F-735E-4F03-83E8-B4F2ECC7B15D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603D6-F81A-4EF9-B68C-5A8F74E79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2869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5CA8F-735E-4F03-83E8-B4F2ECC7B15D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603D6-F81A-4EF9-B68C-5A8F74E79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676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5CA8F-735E-4F03-83E8-B4F2ECC7B15D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603D6-F81A-4EF9-B68C-5A8F74E79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965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5CA8F-735E-4F03-83E8-B4F2ECC7B15D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603D6-F81A-4EF9-B68C-5A8F74E79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9665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5CA8F-735E-4F03-83E8-B4F2ECC7B15D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603D6-F81A-4EF9-B68C-5A8F74E79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676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5CA8F-735E-4F03-83E8-B4F2ECC7B15D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603D6-F81A-4EF9-B68C-5A8F74E79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836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5CA8F-735E-4F03-83E8-B4F2ECC7B15D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603D6-F81A-4EF9-B68C-5A8F74E79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4973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.emf"/><Relationship Id="rId7" Type="http://schemas.openxmlformats.org/officeDocument/2006/relationships/image" Target="../media/image37.png"/><Relationship Id="rId2" Type="http://schemas.openxmlformats.org/officeDocument/2006/relationships/image" Target="../media/image3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6105"/>
            <a:ext cx="7772400" cy="104663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Лекция 1. Ограниченная плазма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196753"/>
            <a:ext cx="3528392" cy="3263306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0119" y="1340768"/>
            <a:ext cx="11715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636912"/>
            <a:ext cx="17716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0225" y="3861048"/>
            <a:ext cx="261937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196753"/>
            <a:ext cx="1743075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157192"/>
            <a:ext cx="18288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885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980728"/>
            <a:ext cx="4533900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501008"/>
            <a:ext cx="1762125" cy="942975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45876" y="5085184"/>
            <a:ext cx="34015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Формула </a:t>
            </a:r>
            <a:r>
              <a:rPr lang="ru-RU" sz="4000" dirty="0" err="1" smtClean="0"/>
              <a:t>Бома</a:t>
            </a:r>
            <a:endParaRPr lang="ru-RU" sz="4000" dirty="0"/>
          </a:p>
        </p:txBody>
      </p:sp>
      <p:sp>
        <p:nvSpPr>
          <p:cNvPr id="2" name="TextBox 1"/>
          <p:cNvSpPr txBox="1"/>
          <p:nvPr/>
        </p:nvSpPr>
        <p:spPr>
          <a:xfrm>
            <a:off x="2642709" y="2562824"/>
            <a:ext cx="38709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Сингулярность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38252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244940"/>
            <a:ext cx="4176464" cy="4008252"/>
          </a:xfrm>
          <a:prstGeom prst="rect">
            <a:avLst/>
          </a:prstGeom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1588" y="548680"/>
            <a:ext cx="26670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6237" y="2132856"/>
            <a:ext cx="46101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2640" y="3776942"/>
            <a:ext cx="24193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941168"/>
            <a:ext cx="300037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552" y="4971111"/>
            <a:ext cx="18383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499993" y="3212976"/>
            <a:ext cx="4668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err="1" smtClean="0"/>
              <a:t>Бесстолкновительный</a:t>
            </a:r>
            <a:r>
              <a:rPr lang="ru-RU" sz="2800" dirty="0" smtClean="0"/>
              <a:t> случай</a:t>
            </a:r>
            <a:endParaRPr lang="ru-RU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908720"/>
            <a:ext cx="34671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941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980728"/>
            <a:ext cx="19907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780928"/>
            <a:ext cx="45529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4930" y="4581128"/>
            <a:ext cx="15525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1434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Поверхностный потенциал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ru-RU" sz="3600" dirty="0" smtClean="0"/>
              <a:t>отсутствие внешнего поля</a:t>
            </a:r>
            <a:r>
              <a:rPr lang="ru-RU" dirty="0" smtClean="0"/>
              <a:t>)</a:t>
            </a:r>
            <a:endParaRPr lang="ru-RU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7434" y="2204864"/>
            <a:ext cx="15716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068960"/>
            <a:ext cx="32385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7" y="4653136"/>
            <a:ext cx="509587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026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908720"/>
            <a:ext cx="3124200" cy="96202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050" y="2466975"/>
            <a:ext cx="21717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8500" y="4509120"/>
            <a:ext cx="23812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8771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908720"/>
            <a:ext cx="357187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564904"/>
            <a:ext cx="3609975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4234" y="4509120"/>
            <a:ext cx="2066925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400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375" y="850900"/>
            <a:ext cx="4921250" cy="515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794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Движение ионов. </a:t>
            </a:r>
            <a:r>
              <a:rPr lang="ru-RU" dirty="0" err="1" smtClean="0"/>
              <a:t>Бесстолкновительный</a:t>
            </a:r>
            <a:r>
              <a:rPr lang="ru-RU" dirty="0" smtClean="0"/>
              <a:t> случай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556792"/>
            <a:ext cx="3466054" cy="3744416"/>
          </a:xfrm>
          <a:prstGeom prst="rect">
            <a:avLst/>
          </a:prstGeom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212976"/>
            <a:ext cx="29146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700808"/>
            <a:ext cx="36004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653136"/>
            <a:ext cx="17716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3553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908720"/>
            <a:ext cx="28194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8346" y="2300586"/>
            <a:ext cx="14954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5371" y="4149080"/>
            <a:ext cx="4924425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546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124744"/>
            <a:ext cx="2790825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8311" y="3140968"/>
            <a:ext cx="2867025" cy="11049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475656" y="5085184"/>
            <a:ext cx="50343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Закон </a:t>
            </a:r>
            <a:r>
              <a:rPr lang="ru-RU" sz="3600" dirty="0" err="1" smtClean="0"/>
              <a:t>Чайлда-Ленгмюра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15977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dirty="0" smtClean="0"/>
              <a:t>Формула </a:t>
            </a:r>
            <a:r>
              <a:rPr lang="ru-RU" dirty="0" err="1" smtClean="0"/>
              <a:t>Бома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340768"/>
            <a:ext cx="4032448" cy="4356297"/>
          </a:xfrm>
          <a:prstGeom prst="rect">
            <a:avLst/>
          </a:prstGeom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420888"/>
            <a:ext cx="14287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520040"/>
            <a:ext cx="33623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2827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836712"/>
            <a:ext cx="26098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5834" y="2276872"/>
            <a:ext cx="33337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5834" y="3501008"/>
            <a:ext cx="3381375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6809" y="5013176"/>
            <a:ext cx="29718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946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908720"/>
            <a:ext cx="46386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8761" y="2492896"/>
            <a:ext cx="46005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2149" y="4365104"/>
            <a:ext cx="37338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2959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21</Words>
  <Application>Microsoft Office PowerPoint</Application>
  <PresentationFormat>Экран (4:3)</PresentationFormat>
  <Paragraphs>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Лекция 1. Ограниченная плазма</vt:lpstr>
      <vt:lpstr>Презентация PowerPoint</vt:lpstr>
      <vt:lpstr>Презентация PowerPoint</vt:lpstr>
      <vt:lpstr>Движение ионов. Бесстолкновительный случай</vt:lpstr>
      <vt:lpstr>Презентация PowerPoint</vt:lpstr>
      <vt:lpstr>Презентация PowerPoint</vt:lpstr>
      <vt:lpstr>Формула Бома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Поверхностный потенциал (отсутствие внешнего поля)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1. Ограниченна плазма</dc:title>
  <dc:creator>Александр</dc:creator>
  <cp:lastModifiedBy>Alexander</cp:lastModifiedBy>
  <cp:revision>19</cp:revision>
  <dcterms:created xsi:type="dcterms:W3CDTF">2019-12-28T09:01:50Z</dcterms:created>
  <dcterms:modified xsi:type="dcterms:W3CDTF">2022-02-07T10:37:28Z</dcterms:modified>
</cp:coreProperties>
</file>