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3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86" r:id="rId14"/>
    <p:sldId id="267" r:id="rId15"/>
    <p:sldId id="268" r:id="rId16"/>
    <p:sldId id="270" r:id="rId17"/>
    <p:sldId id="271" r:id="rId18"/>
    <p:sldId id="277" r:id="rId19"/>
    <p:sldId id="278" r:id="rId20"/>
    <p:sldId id="279" r:id="rId21"/>
    <p:sldId id="280" r:id="rId22"/>
    <p:sldId id="281" r:id="rId23"/>
    <p:sldId id="282" r:id="rId24"/>
    <p:sldId id="284" r:id="rId25"/>
    <p:sldId id="274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361" y="-5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413BB-8B0E-406B-8E2D-BA3C03C319E5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AABC6-A75A-47C2-BB27-F5FA1757E8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0249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413BB-8B0E-406B-8E2D-BA3C03C319E5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AABC6-A75A-47C2-BB27-F5FA1757E8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9050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413BB-8B0E-406B-8E2D-BA3C03C319E5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AABC6-A75A-47C2-BB27-F5FA1757E8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7304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413BB-8B0E-406B-8E2D-BA3C03C319E5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AABC6-A75A-47C2-BB27-F5FA1757E8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6768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413BB-8B0E-406B-8E2D-BA3C03C319E5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AABC6-A75A-47C2-BB27-F5FA1757E8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3626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413BB-8B0E-406B-8E2D-BA3C03C319E5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AABC6-A75A-47C2-BB27-F5FA1757E8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5642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413BB-8B0E-406B-8E2D-BA3C03C319E5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AABC6-A75A-47C2-BB27-F5FA1757E8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3328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413BB-8B0E-406B-8E2D-BA3C03C319E5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AABC6-A75A-47C2-BB27-F5FA1757E8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7477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413BB-8B0E-406B-8E2D-BA3C03C319E5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AABC6-A75A-47C2-BB27-F5FA1757E8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754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413BB-8B0E-406B-8E2D-BA3C03C319E5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AABC6-A75A-47C2-BB27-F5FA1757E8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0125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413BB-8B0E-406B-8E2D-BA3C03C319E5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AABC6-A75A-47C2-BB27-F5FA1757E8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2436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3413BB-8B0E-406B-8E2D-BA3C03C319E5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EAABC6-A75A-47C2-BB27-F5FA1757E8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3693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5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image" Target="../media/image47.png"/><Relationship Id="rId7" Type="http://schemas.openxmlformats.org/officeDocument/2006/relationships/image" Target="../media/image50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png"/><Relationship Id="rId5" Type="http://schemas.openxmlformats.org/officeDocument/2006/relationships/image" Target="../media/image48.png"/><Relationship Id="rId4" Type="http://schemas.openxmlformats.org/officeDocument/2006/relationships/image" Target="../media/image33.png"/><Relationship Id="rId9" Type="http://schemas.openxmlformats.org/officeDocument/2006/relationships/image" Target="../media/image5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png"/><Relationship Id="rId3" Type="http://schemas.openxmlformats.org/officeDocument/2006/relationships/image" Target="../media/image53.png"/><Relationship Id="rId7" Type="http://schemas.openxmlformats.org/officeDocument/2006/relationships/image" Target="../media/image57.png"/><Relationship Id="rId2" Type="http://schemas.openxmlformats.org/officeDocument/2006/relationships/image" Target="../media/image52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6.png"/><Relationship Id="rId5" Type="http://schemas.openxmlformats.org/officeDocument/2006/relationships/image" Target="../media/image55.png"/><Relationship Id="rId4" Type="http://schemas.openxmlformats.org/officeDocument/2006/relationships/image" Target="../media/image54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3.png"/><Relationship Id="rId5" Type="http://schemas.openxmlformats.org/officeDocument/2006/relationships/image" Target="../media/image62.png"/><Relationship Id="rId4" Type="http://schemas.openxmlformats.org/officeDocument/2006/relationships/image" Target="../media/image6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png"/><Relationship Id="rId7" Type="http://schemas.openxmlformats.org/officeDocument/2006/relationships/image" Target="../media/image69.png"/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8.png"/><Relationship Id="rId5" Type="http://schemas.openxmlformats.org/officeDocument/2006/relationships/image" Target="../media/image67.png"/><Relationship Id="rId4" Type="http://schemas.openxmlformats.org/officeDocument/2006/relationships/image" Target="../media/image6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png"/><Relationship Id="rId7" Type="http://schemas.openxmlformats.org/officeDocument/2006/relationships/image" Target="../media/image75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4.png"/><Relationship Id="rId5" Type="http://schemas.openxmlformats.org/officeDocument/2006/relationships/image" Target="../media/image73.png"/><Relationship Id="rId4" Type="http://schemas.openxmlformats.org/officeDocument/2006/relationships/image" Target="../media/image7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7.png"/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0.png"/><Relationship Id="rId5" Type="http://schemas.openxmlformats.org/officeDocument/2006/relationships/image" Target="../media/image79.png"/><Relationship Id="rId4" Type="http://schemas.openxmlformats.org/officeDocument/2006/relationships/image" Target="../media/image78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2.emf"/><Relationship Id="rId2" Type="http://schemas.openxmlformats.org/officeDocument/2006/relationships/image" Target="../media/image8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5.png"/><Relationship Id="rId5" Type="http://schemas.openxmlformats.org/officeDocument/2006/relationships/image" Target="../media/image84.png"/><Relationship Id="rId4" Type="http://schemas.openxmlformats.org/officeDocument/2006/relationships/image" Target="../media/image8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7.png"/><Relationship Id="rId2" Type="http://schemas.openxmlformats.org/officeDocument/2006/relationships/image" Target="../media/image8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8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9.png"/><Relationship Id="rId7" Type="http://schemas.openxmlformats.org/officeDocument/2006/relationships/image" Target="../media/image93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2.png"/><Relationship Id="rId5" Type="http://schemas.openxmlformats.org/officeDocument/2006/relationships/image" Target="../media/image91.png"/><Relationship Id="rId4" Type="http://schemas.openxmlformats.org/officeDocument/2006/relationships/image" Target="../media/image90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5.png"/><Relationship Id="rId7" Type="http://schemas.openxmlformats.org/officeDocument/2006/relationships/image" Target="../media/image99.png"/><Relationship Id="rId2" Type="http://schemas.openxmlformats.org/officeDocument/2006/relationships/image" Target="../media/image9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8.png"/><Relationship Id="rId5" Type="http://schemas.openxmlformats.org/officeDocument/2006/relationships/image" Target="../media/image97.png"/><Relationship Id="rId4" Type="http://schemas.openxmlformats.org/officeDocument/2006/relationships/image" Target="../media/image9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0.png"/><Relationship Id="rId2" Type="http://schemas.openxmlformats.org/officeDocument/2006/relationships/image" Target="../media/image9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2.png"/><Relationship Id="rId4" Type="http://schemas.openxmlformats.org/officeDocument/2006/relationships/image" Target="../media/image101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4.png"/><Relationship Id="rId2" Type="http://schemas.openxmlformats.org/officeDocument/2006/relationships/image" Target="../media/image10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6.png"/><Relationship Id="rId4" Type="http://schemas.openxmlformats.org/officeDocument/2006/relationships/image" Target="../media/image105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023" y="633331"/>
            <a:ext cx="8856984" cy="779445"/>
          </a:xfrm>
        </p:spPr>
        <p:txBody>
          <a:bodyPr/>
          <a:lstStyle/>
          <a:p>
            <a:r>
              <a:rPr lang="ru-RU" dirty="0" smtClean="0"/>
              <a:t>Катодный слой тлеющего разряда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544149"/>
            <a:ext cx="3528392" cy="516918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340704" y="116632"/>
            <a:ext cx="19688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Лекция 3</a:t>
            </a:r>
            <a:endParaRPr lang="ru-RU" sz="3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6288" y="1558018"/>
            <a:ext cx="155257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8187" y="2523864"/>
            <a:ext cx="162877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8140" y="3668884"/>
            <a:ext cx="42862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0" y="4509120"/>
            <a:ext cx="221932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0081" y="5805264"/>
            <a:ext cx="141922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4605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476672"/>
            <a:ext cx="4914774" cy="1823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2492896"/>
            <a:ext cx="3076939" cy="1800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319179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2132856"/>
            <a:ext cx="2198997" cy="7526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1" y="692696"/>
            <a:ext cx="3654023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3212976"/>
            <a:ext cx="2374794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4695" y="4365104"/>
            <a:ext cx="5193304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637325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5" y="476672"/>
            <a:ext cx="2955209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1425" y="2204864"/>
            <a:ext cx="1967743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8844" y="4437112"/>
            <a:ext cx="4932904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21440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110" y="5157192"/>
            <a:ext cx="1152525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5517232"/>
            <a:ext cx="16192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5457229"/>
            <a:ext cx="9429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276872"/>
            <a:ext cx="3447656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1254" y="2489171"/>
            <a:ext cx="1296144" cy="655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1501" y="1147787"/>
            <a:ext cx="545782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404664"/>
            <a:ext cx="192405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3573016"/>
            <a:ext cx="5541251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37589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59" y="496552"/>
            <a:ext cx="523108" cy="772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673106"/>
            <a:ext cx="145732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100" y="2986088"/>
            <a:ext cx="361567" cy="5337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9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8867" y="1268760"/>
            <a:ext cx="4976212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0" name="Picture 1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3" y="4365104"/>
            <a:ext cx="5094385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195638"/>
            <a:ext cx="1944216" cy="610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3214939"/>
            <a:ext cx="1001729" cy="5913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414475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0213" y="1357313"/>
            <a:ext cx="5743575" cy="414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342499"/>
            <a:ext cx="15144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65735"/>
            <a:ext cx="11715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080" y="332656"/>
            <a:ext cx="12192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04081"/>
            <a:ext cx="24955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358397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514737"/>
            <a:ext cx="3896494" cy="26060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76672"/>
            <a:ext cx="4057650" cy="294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6685" y="152787"/>
            <a:ext cx="87630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" y="3792019"/>
            <a:ext cx="4400550" cy="294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3712" y="3789040"/>
            <a:ext cx="3971925" cy="294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850" y="3419897"/>
            <a:ext cx="87630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93379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37" y="779564"/>
            <a:ext cx="4392488" cy="27162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3612" y="779564"/>
            <a:ext cx="4070386" cy="27162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0975" y="116632"/>
            <a:ext cx="87630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77" y="3933055"/>
            <a:ext cx="4476233" cy="27834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5031" y="4093424"/>
            <a:ext cx="4118967" cy="2748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3495857"/>
            <a:ext cx="102870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54876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71800" y="350847"/>
            <a:ext cx="29377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Дуговой разряд</a:t>
            </a:r>
            <a:endParaRPr lang="ru-RU" sz="3200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115607"/>
            <a:ext cx="5286375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929546"/>
            <a:ext cx="4638675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3234346"/>
            <a:ext cx="657225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4797152"/>
            <a:ext cx="159067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4509120"/>
            <a:ext cx="3476625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58898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476672"/>
            <a:ext cx="332422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476672"/>
            <a:ext cx="361950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1340768"/>
            <a:ext cx="165735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1297" y="2780928"/>
            <a:ext cx="5123055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3842" y="4437112"/>
            <a:ext cx="21240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9399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692696"/>
            <a:ext cx="5524500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636912"/>
            <a:ext cx="5124450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6141" y="4437112"/>
            <a:ext cx="4343400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44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84784"/>
            <a:ext cx="4546660" cy="287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556792"/>
            <a:ext cx="4057650" cy="294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296573"/>
            <a:ext cx="102870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98797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404664"/>
            <a:ext cx="38671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542" y="1844824"/>
            <a:ext cx="220027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1844824"/>
            <a:ext cx="35052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3500" y="2996952"/>
            <a:ext cx="22669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1817" y="4149080"/>
            <a:ext cx="21526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3500" y="5229200"/>
            <a:ext cx="189547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29816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548680"/>
            <a:ext cx="165735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340768"/>
            <a:ext cx="466725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852936"/>
            <a:ext cx="26098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4077072"/>
            <a:ext cx="330517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313" y="5373216"/>
            <a:ext cx="328612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1610" y="5371751"/>
            <a:ext cx="2486025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77604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965870"/>
            <a:ext cx="189547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563" y="913482"/>
            <a:ext cx="2333625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626" y="2852936"/>
            <a:ext cx="274320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626" y="4541047"/>
            <a:ext cx="22860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61753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836712"/>
            <a:ext cx="280035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836712"/>
            <a:ext cx="334327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9" y="2492896"/>
            <a:ext cx="4680520" cy="347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3923" y="2668128"/>
            <a:ext cx="4627846" cy="2664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545532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Эффект </a:t>
            </a:r>
            <a:r>
              <a:rPr lang="ru-RU" dirty="0" err="1" smtClean="0"/>
              <a:t>Деннинга</a:t>
            </a:r>
            <a:r>
              <a:rPr lang="ru-RU" dirty="0" smtClean="0"/>
              <a:t> </a:t>
            </a:r>
            <a:r>
              <a:rPr lang="ru-RU" dirty="0" err="1" smtClean="0"/>
              <a:t>Крюгера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60848"/>
            <a:ext cx="9086850" cy="459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5057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548680"/>
            <a:ext cx="372427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547664" y="1700808"/>
            <a:ext cx="55690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Arial"/>
              </a:rPr>
              <a:t>Э к с п е р и м е н т  и  т е о р и я </a:t>
            </a:r>
            <a:endParaRPr lang="ru-RU" sz="24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4533" y="2636912"/>
            <a:ext cx="288607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149080"/>
            <a:ext cx="1895475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481" y="4265108"/>
            <a:ext cx="1743075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61074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980728"/>
            <a:ext cx="499110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919" y="2852936"/>
            <a:ext cx="3343275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4797152"/>
            <a:ext cx="32194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7833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548680"/>
            <a:ext cx="6453375" cy="1728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771775"/>
            <a:ext cx="3095625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4437112"/>
            <a:ext cx="36195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8434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5" y="620688"/>
            <a:ext cx="8594113" cy="54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620688"/>
            <a:ext cx="1585708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3" y="2132856"/>
            <a:ext cx="1864561" cy="1368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9540" y="4077072"/>
            <a:ext cx="2242973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2765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468" y="548680"/>
            <a:ext cx="3173460" cy="5395824"/>
          </a:xfrm>
          <a:prstGeom prst="rect">
            <a:avLst/>
          </a:prstGeom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764704"/>
            <a:ext cx="1296857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2741766"/>
            <a:ext cx="2037960" cy="12632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22900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5013176"/>
            <a:ext cx="4649713" cy="17622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924944"/>
            <a:ext cx="5727406" cy="1584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9082" y="260648"/>
            <a:ext cx="2775117" cy="187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019524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-26918"/>
            <a:ext cx="8229600" cy="863630"/>
          </a:xfrm>
        </p:spPr>
        <p:txBody>
          <a:bodyPr/>
          <a:lstStyle/>
          <a:p>
            <a:r>
              <a:rPr lang="ru-RU" dirty="0" smtClean="0"/>
              <a:t>Тепловая контракция разряда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39" y="1124744"/>
            <a:ext cx="6190161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132856"/>
            <a:ext cx="7007153" cy="1301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861048"/>
            <a:ext cx="1257300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4161085"/>
            <a:ext cx="9429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5157192"/>
            <a:ext cx="14001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4161085"/>
            <a:ext cx="14859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5127604"/>
            <a:ext cx="8001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3878601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710</TotalTime>
  <Words>32</Words>
  <Application>Microsoft Office PowerPoint</Application>
  <PresentationFormat>Экран (4:3)</PresentationFormat>
  <Paragraphs>6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Тема Office</vt:lpstr>
      <vt:lpstr>Катодный слой тлеющего разряда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Тепловая контракция разряда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Эффект Деннинга Крюгера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Катодный слой тлеющего разряда</dc:title>
  <dc:creator>Александр</dc:creator>
  <cp:lastModifiedBy>Alexander</cp:lastModifiedBy>
  <cp:revision>46</cp:revision>
  <dcterms:created xsi:type="dcterms:W3CDTF">2020-01-04T19:15:30Z</dcterms:created>
  <dcterms:modified xsi:type="dcterms:W3CDTF">2022-02-21T10:29:53Z</dcterms:modified>
</cp:coreProperties>
</file>