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16" y="-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127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58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50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27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62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947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96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15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74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09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65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63734-C885-4ECD-A35C-48586C84427C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D7345-C6B7-4F88-BFAC-1555683595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2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850106"/>
              </a:xfrm>
            </p:spPr>
            <p:txBody>
              <a:bodyPr/>
              <a:lstStyle/>
              <a:p>
                <a:r>
                  <a:rPr lang="ru-RU" dirty="0" smtClean="0"/>
                  <a:t>Ток 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ru-RU" dirty="0" smtClean="0">
                    <a:latin typeface="+mn-lt"/>
                  </a:rPr>
                  <a:t>в кинетической теории</a:t>
                </a:r>
                <a:endParaRPr lang="ru-RU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850106"/>
              </a:xfrm>
              <a:blipFill rotWithShape="1">
                <a:blip r:embed="rId2"/>
                <a:stretch>
                  <a:fillRect t="-11429" b="-26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8181975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4290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509120"/>
            <a:ext cx="563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165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76672"/>
            <a:ext cx="330517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809" y="1916832"/>
            <a:ext cx="25050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2924944"/>
            <a:ext cx="858202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4869160"/>
            <a:ext cx="81915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8989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4664"/>
            <a:ext cx="508635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381" y="2276872"/>
            <a:ext cx="16478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284984"/>
            <a:ext cx="40100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797152"/>
            <a:ext cx="3352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284984"/>
            <a:ext cx="28765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756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564904"/>
            <a:ext cx="16478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124744"/>
            <a:ext cx="20097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946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836712"/>
            <a:ext cx="7086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76550"/>
            <a:ext cx="388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180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620688"/>
            <a:ext cx="32194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348880"/>
            <a:ext cx="2524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859" y="3356992"/>
            <a:ext cx="50673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434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20688"/>
            <a:ext cx="65913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6462"/>
            <a:ext cx="14001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933056"/>
            <a:ext cx="63436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967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49815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916832"/>
            <a:ext cx="904875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293096"/>
            <a:ext cx="34671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478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48680"/>
            <a:ext cx="3600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853" y="2495550"/>
            <a:ext cx="37719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77072"/>
            <a:ext cx="859326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754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75819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913" y="3219450"/>
            <a:ext cx="14001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365104"/>
            <a:ext cx="38385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803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04664"/>
            <a:ext cx="155257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443" y="1268760"/>
            <a:ext cx="28194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093" y="2132856"/>
            <a:ext cx="2324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63688" y="2903558"/>
            <a:ext cx="6120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Н е о д н о р о д н о с т ь  т о л ь к о  в д о л ь  Z</a:t>
            </a:r>
            <a:endParaRPr lang="ru-RU" sz="24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904" y="3914775"/>
            <a:ext cx="35147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941168"/>
            <a:ext cx="80105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2082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836712"/>
            <a:ext cx="30289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916832"/>
            <a:ext cx="37719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19611" y="2875002"/>
            <a:ext cx="45720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В  с т а ц и о н а р н о м  с л у ч а е </a:t>
            </a:r>
            <a:endParaRPr lang="ru-RU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481" y="3717032"/>
            <a:ext cx="18764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006" y="4941168"/>
            <a:ext cx="2619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68518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55</Words>
  <Application>Microsoft Office PowerPoint</Application>
  <PresentationFormat>Экран (4:3)</PresentationFormat>
  <Paragraphs>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Ток и ε_pв кинетической теории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Ток и ε_pв кинетической теории</dc:title>
  <dc:creator>Александр</dc:creator>
  <cp:lastModifiedBy>Alexander</cp:lastModifiedBy>
  <cp:revision>4</cp:revision>
  <dcterms:created xsi:type="dcterms:W3CDTF">2019-11-08T14:22:24Z</dcterms:created>
  <dcterms:modified xsi:type="dcterms:W3CDTF">2020-11-19T18:15:42Z</dcterms:modified>
</cp:coreProperties>
</file>