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7" r:id="rId4"/>
    <p:sldId id="258" r:id="rId5"/>
    <p:sldId id="259" r:id="rId6"/>
    <p:sldId id="260" r:id="rId7"/>
    <p:sldId id="262" r:id="rId8"/>
    <p:sldId id="288" r:id="rId9"/>
    <p:sldId id="263" r:id="rId10"/>
    <p:sldId id="285" r:id="rId11"/>
    <p:sldId id="265" r:id="rId12"/>
    <p:sldId id="28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90" r:id="rId28"/>
    <p:sldId id="281" r:id="rId29"/>
    <p:sldId id="289" r:id="rId30"/>
    <p:sldId id="291" r:id="rId31"/>
    <p:sldId id="282" r:id="rId32"/>
    <p:sldId id="283" r:id="rId33"/>
    <p:sldId id="284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361" y="-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5FED-2B54-4C0F-9235-97865B4E5D34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F159-F5C4-4141-BB74-0B8FC6E138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7028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5FED-2B54-4C0F-9235-97865B4E5D34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F159-F5C4-4141-BB74-0B8FC6E138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7301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5FED-2B54-4C0F-9235-97865B4E5D34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F159-F5C4-4141-BB74-0B8FC6E138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24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5FED-2B54-4C0F-9235-97865B4E5D34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F159-F5C4-4141-BB74-0B8FC6E138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168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5FED-2B54-4C0F-9235-97865B4E5D34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F159-F5C4-4141-BB74-0B8FC6E138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023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5FED-2B54-4C0F-9235-97865B4E5D34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F159-F5C4-4141-BB74-0B8FC6E138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850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5FED-2B54-4C0F-9235-97865B4E5D34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F159-F5C4-4141-BB74-0B8FC6E138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1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5FED-2B54-4C0F-9235-97865B4E5D34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F159-F5C4-4141-BB74-0B8FC6E138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876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5FED-2B54-4C0F-9235-97865B4E5D34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F159-F5C4-4141-BB74-0B8FC6E138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026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5FED-2B54-4C0F-9235-97865B4E5D34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F159-F5C4-4141-BB74-0B8FC6E138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33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5FED-2B54-4C0F-9235-97865B4E5D34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F159-F5C4-4141-BB74-0B8FC6E138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7783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05FED-2B54-4C0F-9235-97865B4E5D34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2F159-F5C4-4141-BB74-0B8FC6E138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725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0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Relationship Id="rId9" Type="http://schemas.openxmlformats.org/officeDocument/2006/relationships/image" Target="../media/image3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0.png"/><Relationship Id="rId4" Type="http://schemas.openxmlformats.org/officeDocument/2006/relationships/image" Target="../media/image3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5.png"/><Relationship Id="rId4" Type="http://schemas.openxmlformats.org/officeDocument/2006/relationships/image" Target="../media/image3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7" Type="http://schemas.openxmlformats.org/officeDocument/2006/relationships/image" Target="../media/image61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5" Type="http://schemas.openxmlformats.org/officeDocument/2006/relationships/image" Target="../media/image59.png"/><Relationship Id="rId4" Type="http://schemas.openxmlformats.org/officeDocument/2006/relationships/image" Target="../media/image5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png"/><Relationship Id="rId5" Type="http://schemas.openxmlformats.org/officeDocument/2006/relationships/image" Target="../media/image67.png"/><Relationship Id="rId4" Type="http://schemas.openxmlformats.org/officeDocument/2006/relationships/image" Target="../media/image6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png"/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79.png"/><Relationship Id="rId4" Type="http://schemas.openxmlformats.org/officeDocument/2006/relationships/image" Target="../media/image7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2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png"/><Relationship Id="rId3" Type="http://schemas.openxmlformats.org/officeDocument/2006/relationships/image" Target="../media/image84.png"/><Relationship Id="rId7" Type="http://schemas.openxmlformats.org/officeDocument/2006/relationships/image" Target="../media/image88.png"/><Relationship Id="rId2" Type="http://schemas.openxmlformats.org/officeDocument/2006/relationships/image" Target="../media/image8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6.png"/><Relationship Id="rId4" Type="http://schemas.openxmlformats.org/officeDocument/2006/relationships/image" Target="../media/image8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8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2.png"/><Relationship Id="rId4" Type="http://schemas.openxmlformats.org/officeDocument/2006/relationships/image" Target="../media/image91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5.png"/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7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0.emf"/><Relationship Id="rId5" Type="http://schemas.openxmlformats.org/officeDocument/2006/relationships/image" Target="../media/image99.png"/><Relationship Id="rId4" Type="http://schemas.openxmlformats.org/officeDocument/2006/relationships/image" Target="../media/image98.e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2.png"/><Relationship Id="rId2" Type="http://schemas.openxmlformats.org/officeDocument/2006/relationships/image" Target="../media/image10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png"/><Relationship Id="rId2" Type="http://schemas.openxmlformats.org/officeDocument/2006/relationships/image" Target="../media/image10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jpg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3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6381"/>
            <a:ext cx="7772400" cy="964348"/>
          </a:xfrm>
        </p:spPr>
        <p:txBody>
          <a:bodyPr/>
          <a:lstStyle/>
          <a:p>
            <a:r>
              <a:rPr lang="ru-RU" dirty="0" smtClean="0"/>
              <a:t>Кинетическая теория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980728"/>
            <a:ext cx="2286000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7994" y="1340768"/>
            <a:ext cx="12477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348880"/>
            <a:ext cx="43529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7353" y="3514378"/>
            <a:ext cx="27051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560" y="4638328"/>
            <a:ext cx="508635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056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564904"/>
            <a:ext cx="548640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09120"/>
            <a:ext cx="6810375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-626869"/>
            <a:ext cx="2160240" cy="3210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0833" y="2924944"/>
            <a:ext cx="942975" cy="3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74812" y="5013176"/>
                <a:ext cx="4106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812" y="5013176"/>
                <a:ext cx="41069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250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-315416"/>
            <a:ext cx="2160240" cy="3210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060848"/>
            <a:ext cx="56959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898" y="3717032"/>
            <a:ext cx="7096125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086678" y="2544952"/>
                <a:ext cx="4106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6678" y="2544952"/>
                <a:ext cx="41069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62199" y="4252446"/>
                <a:ext cx="4106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199" y="4252446"/>
                <a:ext cx="41069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49763" y="4252018"/>
                <a:ext cx="4106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763" y="4252018"/>
                <a:ext cx="41069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340" y="5564117"/>
            <a:ext cx="31432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5564117"/>
            <a:ext cx="942975" cy="3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420888"/>
            <a:ext cx="942975" cy="3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5583449"/>
            <a:ext cx="942975" cy="3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86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686" y="1484784"/>
            <a:ext cx="57531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3960" y="3717032"/>
            <a:ext cx="31146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628800"/>
            <a:ext cx="942975" cy="3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412776"/>
            <a:ext cx="942975" cy="3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83501" y="5598988"/>
                <a:ext cx="4106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01" y="5598988"/>
                <a:ext cx="41069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419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412776"/>
            <a:ext cx="6307512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498" y="3573016"/>
            <a:ext cx="5542434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641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Решение кинетических уравнений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196752"/>
            <a:ext cx="21050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5009" y="4365104"/>
            <a:ext cx="20574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1735" y="2636912"/>
            <a:ext cx="542925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752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060848"/>
            <a:ext cx="15049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050" y="4005064"/>
            <a:ext cx="14859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764704"/>
            <a:ext cx="70580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708920"/>
            <a:ext cx="409575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2" name="Picture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5075" y="5013176"/>
            <a:ext cx="380047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273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620688"/>
            <a:ext cx="8588363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132856"/>
            <a:ext cx="15430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094756"/>
            <a:ext cx="942975" cy="3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434" y="3443288"/>
            <a:ext cx="6257925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116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Функция распределения по энергии</a:t>
            </a:r>
            <a:endParaRPr lang="ru-RU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708920"/>
            <a:ext cx="2962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518717"/>
            <a:ext cx="12954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723505"/>
            <a:ext cx="16002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941168"/>
            <a:ext cx="20955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3123" y="4536356"/>
            <a:ext cx="25622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268760"/>
            <a:ext cx="5572125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717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461170"/>
            <a:ext cx="52959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573016"/>
            <a:ext cx="314325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870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764704"/>
            <a:ext cx="63912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085975"/>
            <a:ext cx="4038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645024"/>
            <a:ext cx="32385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251" y="5229200"/>
            <a:ext cx="11525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5257775"/>
            <a:ext cx="11334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846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830943"/>
            <a:ext cx="67818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842341"/>
            <a:ext cx="18478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" y="3100388"/>
            <a:ext cx="824865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077316"/>
            <a:ext cx="61436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742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281" y="1124744"/>
            <a:ext cx="52768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031" y="2996952"/>
            <a:ext cx="6229350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139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268760"/>
            <a:ext cx="704850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5301208"/>
            <a:ext cx="56388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711" y="3501008"/>
            <a:ext cx="6257925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100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4059" y="332656"/>
            <a:ext cx="10953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843088"/>
            <a:ext cx="392430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861048"/>
            <a:ext cx="6372225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740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45" y="476672"/>
            <a:ext cx="14001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075" y="1556792"/>
            <a:ext cx="718185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212976"/>
            <a:ext cx="4562475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725144"/>
            <a:ext cx="299085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3501008"/>
            <a:ext cx="942975" cy="3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5013176"/>
            <a:ext cx="942975" cy="3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667025" y="424612"/>
            <a:ext cx="55178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Функция распределения </a:t>
            </a:r>
            <a:r>
              <a:rPr lang="ru-RU" sz="2800" dirty="0" err="1" smtClean="0"/>
              <a:t>Максвела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8249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620688"/>
            <a:ext cx="4848225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219325"/>
            <a:ext cx="29146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067175"/>
            <a:ext cx="251460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692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798662"/>
            <a:ext cx="20574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492896"/>
            <a:ext cx="126682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501652"/>
            <a:ext cx="18097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861048"/>
            <a:ext cx="7572375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932040" y="980728"/>
                <a:ext cx="4106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2040" y="980728"/>
                <a:ext cx="41069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234" y="655787"/>
            <a:ext cx="3781425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887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04664"/>
            <a:ext cx="8286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242" y="1124744"/>
            <a:ext cx="51911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708920"/>
            <a:ext cx="360045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843808" y="362099"/>
            <a:ext cx="52448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Функция распределения </a:t>
            </a:r>
            <a:r>
              <a:rPr lang="ru-RU" sz="2400" dirty="0" err="1" smtClean="0"/>
              <a:t>Дрювестейна</a:t>
            </a:r>
            <a:endParaRPr lang="ru-RU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3476" y="4509120"/>
            <a:ext cx="46672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658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378" y="980728"/>
            <a:ext cx="5781675" cy="380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96444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38150"/>
            <a:ext cx="8151440" cy="5817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0999" y="438150"/>
            <a:ext cx="10573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Argon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7047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88640"/>
            <a:ext cx="3781425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340768"/>
            <a:ext cx="7496001" cy="5325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0188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00" y="1628800"/>
            <a:ext cx="903922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725144"/>
            <a:ext cx="59436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284984"/>
            <a:ext cx="54102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94366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60648"/>
            <a:ext cx="349885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87624" y="6309320"/>
            <a:ext cx="12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P(</a:t>
            </a:r>
            <a:r>
              <a:rPr lang="el-GR" dirty="0" smtClean="0"/>
              <a:t>ε</a:t>
            </a:r>
            <a:r>
              <a:rPr lang="en-US" dirty="0" smtClean="0"/>
              <a:t>) </a:t>
            </a:r>
            <a:r>
              <a:rPr lang="ru-RU" dirty="0" smtClean="0"/>
              <a:t>в азоте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08684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692696"/>
            <a:ext cx="20955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743076"/>
            <a:ext cx="38100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204864"/>
            <a:ext cx="88582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70" y="3212976"/>
            <a:ext cx="44100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3286" y="3629025"/>
            <a:ext cx="8286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547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Максвеловская</a:t>
            </a:r>
            <a:r>
              <a:rPr lang="ru-RU" dirty="0" smtClean="0"/>
              <a:t> ФРЭЭ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556792"/>
            <a:ext cx="534352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996952"/>
            <a:ext cx="477202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797152"/>
            <a:ext cx="526732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103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2656"/>
            <a:ext cx="4188321" cy="2202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676610"/>
            <a:ext cx="6104855" cy="415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450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780928"/>
            <a:ext cx="3657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311" y="1052736"/>
            <a:ext cx="57912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25144"/>
            <a:ext cx="82867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8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677" y="5301208"/>
            <a:ext cx="730567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575" y="692696"/>
            <a:ext cx="4376465" cy="4570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62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268760"/>
            <a:ext cx="59436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437112"/>
            <a:ext cx="730567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71600" y="3212976"/>
            <a:ext cx="6597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Сферическая система координат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97609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446" y="332656"/>
            <a:ext cx="3139440" cy="408432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869160"/>
            <a:ext cx="624840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085975"/>
            <a:ext cx="5353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4090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9752" y="332656"/>
            <a:ext cx="3287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Однородная плазма</a:t>
            </a:r>
            <a:endParaRPr lang="ru-R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6262" y="1340768"/>
            <a:ext cx="12573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4351" y="4196687"/>
            <a:ext cx="89535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199366"/>
            <a:ext cx="142875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113562" y="3212975"/>
            <a:ext cx="30024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Полиномы Лежандра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855876"/>
            <a:ext cx="2979420" cy="5013960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204864"/>
            <a:ext cx="493395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872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564904"/>
            <a:ext cx="55721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4149080"/>
            <a:ext cx="35528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7745785" y="1483573"/>
            <a:ext cx="4254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Cambria Math"/>
                <a:ea typeface="Cambria Math"/>
              </a:rPr>
              <a:t>+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32260" y="2851725"/>
                <a:ext cx="4106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260" y="2851725"/>
                <a:ext cx="41069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876256" y="2780928"/>
                <a:ext cx="4106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6256" y="2780928"/>
                <a:ext cx="41069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922204" y="4512101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mtClean="0">
                <a:latin typeface="Cambria Math"/>
                <a:ea typeface="Cambria Math"/>
              </a:rPr>
              <a:t>=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0484" y="1196751"/>
            <a:ext cx="66484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558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863</TotalTime>
  <Words>40</Words>
  <Application>Microsoft Office PowerPoint</Application>
  <PresentationFormat>Экран (4:3)</PresentationFormat>
  <Paragraphs>21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Тема Office</vt:lpstr>
      <vt:lpstr>Кинетическая теория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Решение кинетических уравнений</vt:lpstr>
      <vt:lpstr>Презентация PowerPoint</vt:lpstr>
      <vt:lpstr>Презентация PowerPoint</vt:lpstr>
      <vt:lpstr>Функция распределения по энергии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Максвеловская ФРЭЭ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Кинетическая теория</dc:title>
  <dc:creator>Александр</dc:creator>
  <cp:lastModifiedBy>Alexander</cp:lastModifiedBy>
  <cp:revision>46</cp:revision>
  <dcterms:created xsi:type="dcterms:W3CDTF">2019-10-26T18:25:25Z</dcterms:created>
  <dcterms:modified xsi:type="dcterms:W3CDTF">2021-12-16T08:50:32Z</dcterms:modified>
</cp:coreProperties>
</file>