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8" r:id="rId11"/>
    <p:sldId id="269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1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EDA56-9BFB-4388-BBF7-40FC66291595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82E3E-9C50-44A3-BFDE-35B27997A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311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82E3E-9C50-44A3-BFDE-35B27997A77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211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39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0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01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92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68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87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37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374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79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31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43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F1337-1FC1-44D5-AA38-A266CF8F443E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9DF2B-46E5-45A3-BF81-F6C790F01E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25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Электромагнитные волны в плазме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268760"/>
            <a:ext cx="32385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595" y="2410222"/>
            <a:ext cx="31623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258" y="3645024"/>
            <a:ext cx="2133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832" y="4797152"/>
            <a:ext cx="24098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385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Групповая скорость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66770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40" y="3284984"/>
            <a:ext cx="7191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027" y="4208140"/>
            <a:ext cx="33337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124797"/>
            <a:ext cx="15240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16832"/>
            <a:ext cx="45339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37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886572"/>
            <a:ext cx="30480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517232"/>
            <a:ext cx="180022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319959"/>
            <a:ext cx="10477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9511" y="332656"/>
            <a:ext cx="48006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930" y="1988840"/>
            <a:ext cx="191434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777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620688"/>
            <a:ext cx="458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3.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58133"/>
            <a:ext cx="10858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658133"/>
            <a:ext cx="17145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75" y="1556792"/>
            <a:ext cx="42195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68960"/>
            <a:ext cx="80962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61" y="3910013"/>
            <a:ext cx="11144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361" y="5013176"/>
            <a:ext cx="30765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960788"/>
            <a:ext cx="23241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274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Металлы.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134076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4</a:t>
            </a:r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340768"/>
            <a:ext cx="32099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22669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988840"/>
            <a:ext cx="20383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873513"/>
            <a:ext cx="16764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508523"/>
            <a:ext cx="15240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67" y="3284984"/>
            <a:ext cx="7953375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013176"/>
            <a:ext cx="56864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67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88640"/>
            <a:ext cx="33147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04292" y="1628800"/>
            <a:ext cx="2622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В общем случае</a:t>
            </a:r>
            <a:endParaRPr lang="ru-RU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2276872"/>
            <a:ext cx="46863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29397"/>
            <a:ext cx="68675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53" y="4869160"/>
            <a:ext cx="17049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292" y="4890095"/>
            <a:ext cx="15525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962" y="4797723"/>
            <a:ext cx="37623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487641" y="575102"/>
            <a:ext cx="1702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>
                <a:latin typeface="Cambria Math"/>
                <a:ea typeface="Cambria Math"/>
              </a:rPr>
              <a:t>δ</a:t>
            </a:r>
            <a:r>
              <a:rPr lang="ru-RU" sz="2800" dirty="0" smtClean="0">
                <a:latin typeface="Cambria Math"/>
                <a:ea typeface="Cambria Math"/>
              </a:rPr>
              <a:t>=4 </a:t>
            </a:r>
            <a:r>
              <a:rPr lang="en-US" sz="2800" dirty="0" err="1" smtClean="0">
                <a:latin typeface="Cambria Math"/>
                <a:ea typeface="Cambria Math"/>
              </a:rPr>
              <a:t>mkm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1020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92696"/>
            <a:ext cx="26765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778" y="1772816"/>
            <a:ext cx="4038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365" y="3140968"/>
            <a:ext cx="39814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473" y="4437112"/>
            <a:ext cx="16478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589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36712"/>
            <a:ext cx="57531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022" y="1745952"/>
            <a:ext cx="2438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244" y="2826072"/>
            <a:ext cx="54387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797" y="3717032"/>
            <a:ext cx="22288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756" y="4509120"/>
            <a:ext cx="40957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479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79629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92896"/>
            <a:ext cx="6924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046" y="4437112"/>
            <a:ext cx="40957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49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187" y="980728"/>
            <a:ext cx="69056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2924944"/>
            <a:ext cx="53911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755576" y="764704"/>
            <a:ext cx="7632848" cy="1872208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67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455" y="2258591"/>
            <a:ext cx="2438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692696"/>
            <a:ext cx="35337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455" y="3140968"/>
            <a:ext cx="267652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842" y="4797152"/>
            <a:ext cx="18097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2915816" y="4653136"/>
            <a:ext cx="2880320" cy="1152128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97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69269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</a:t>
            </a:r>
            <a:endParaRPr lang="ru-RU" sz="3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775533"/>
            <a:ext cx="8191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775533"/>
            <a:ext cx="10477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96459"/>
            <a:ext cx="9810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672" y="1988840"/>
            <a:ext cx="9620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958" y="1988840"/>
            <a:ext cx="38004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340" y="4902497"/>
            <a:ext cx="9525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403" y="3356992"/>
            <a:ext cx="1924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515" y="3356992"/>
            <a:ext cx="17430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140" y="4869160"/>
            <a:ext cx="23145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393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3428" y="42729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</a:t>
            </a:r>
            <a:endParaRPr lang="ru-RU" sz="32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76800"/>
            <a:ext cx="10858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8755" y="377800"/>
            <a:ext cx="11049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929136"/>
            <a:ext cx="35623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474" y="2674268"/>
            <a:ext cx="19145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680" y="1106245"/>
            <a:ext cx="29527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454" y="3645024"/>
            <a:ext cx="2590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220" y="4005064"/>
            <a:ext cx="38100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285" y="5661248"/>
            <a:ext cx="1543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1451" y="369069"/>
            <a:ext cx="173957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Фазовая </a:t>
            </a:r>
          </a:p>
          <a:p>
            <a:r>
              <a:rPr lang="ru-RU" sz="3200" dirty="0" smtClean="0"/>
              <a:t>скорость</a:t>
            </a:r>
            <a:endParaRPr lang="ru-RU" sz="3200" dirty="0"/>
          </a:p>
        </p:txBody>
      </p:sp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999" y="1628800"/>
            <a:ext cx="9239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455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544" y="1052736"/>
            <a:ext cx="5335138" cy="4770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93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22</Words>
  <Application>Microsoft Office PowerPoint</Application>
  <PresentationFormat>Экран (4:3)</PresentationFormat>
  <Paragraphs>12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Электромагнитные волны в плазме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Групповая скорость</vt:lpstr>
      <vt:lpstr>Презентация PowerPoint</vt:lpstr>
      <vt:lpstr>Презентация PowerPoint</vt:lpstr>
      <vt:lpstr>Металлы.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Электромагнитные волны в плазме</dc:title>
  <dc:creator>Александр</dc:creator>
  <cp:lastModifiedBy>Александр</cp:lastModifiedBy>
  <cp:revision>19</cp:revision>
  <dcterms:created xsi:type="dcterms:W3CDTF">2019-09-27T19:16:52Z</dcterms:created>
  <dcterms:modified xsi:type="dcterms:W3CDTF">2021-10-08T17:46:21Z</dcterms:modified>
</cp:coreProperties>
</file>