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8" r:id="rId11"/>
    <p:sldId id="269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DA56-9BFB-4388-BBF7-40FC66291595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82E3E-9C50-44A3-BFDE-35B27997A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1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82E3E-9C50-44A3-BFDE-35B27997A77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0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2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8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7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7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1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3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1337-1FC1-44D5-AA38-A266CF8F443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DF2B-46E5-45A3-BF81-F6C790F01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5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Электромагнитные волны в плазме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238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95" y="2410222"/>
            <a:ext cx="3162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258" y="3645024"/>
            <a:ext cx="2133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32" y="4797152"/>
            <a:ext cx="2409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8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Групповая скорость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6770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40" y="3284984"/>
            <a:ext cx="7191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027" y="4208140"/>
            <a:ext cx="3333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24797"/>
            <a:ext cx="152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4533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3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86572"/>
            <a:ext cx="3048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17232"/>
            <a:ext cx="18002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19959"/>
            <a:ext cx="1047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511" y="332656"/>
            <a:ext cx="4800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30" y="1988840"/>
            <a:ext cx="19143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7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58133"/>
            <a:ext cx="1085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58133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75" y="1556792"/>
            <a:ext cx="4219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096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61" y="3910013"/>
            <a:ext cx="11144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61" y="5013176"/>
            <a:ext cx="3076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60788"/>
            <a:ext cx="23241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7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Металлы.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3407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3209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22669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0383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73513"/>
            <a:ext cx="1676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08523"/>
            <a:ext cx="152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67" y="3284984"/>
            <a:ext cx="79533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13176"/>
            <a:ext cx="56864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3147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04292" y="1628800"/>
            <a:ext cx="262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 общем случае</a:t>
            </a: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276872"/>
            <a:ext cx="4686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397"/>
            <a:ext cx="6867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53" y="4869160"/>
            <a:ext cx="17049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292" y="4890095"/>
            <a:ext cx="1552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2" y="4797723"/>
            <a:ext cx="3762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87641" y="575102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</a:rPr>
              <a:t>δ</a:t>
            </a:r>
            <a:r>
              <a:rPr lang="ru-RU" sz="2800" dirty="0" smtClean="0">
                <a:latin typeface="Cambria Math"/>
                <a:ea typeface="Cambria Math"/>
              </a:rPr>
              <a:t>=4 </a:t>
            </a:r>
            <a:r>
              <a:rPr lang="en-US" sz="2800" dirty="0" err="1" smtClean="0">
                <a:latin typeface="Cambria Math"/>
                <a:ea typeface="Cambria Math"/>
              </a:rPr>
              <a:t>mkm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02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92696"/>
            <a:ext cx="26765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78" y="1772816"/>
            <a:ext cx="4038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65" y="3140968"/>
            <a:ext cx="3981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73" y="4437112"/>
            <a:ext cx="1647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8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57531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022" y="1745952"/>
            <a:ext cx="2438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244" y="2826072"/>
            <a:ext cx="5438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797" y="3717032"/>
            <a:ext cx="2228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756" y="4509120"/>
            <a:ext cx="4095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7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62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6924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46" y="4437112"/>
            <a:ext cx="4095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980728"/>
            <a:ext cx="69056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924944"/>
            <a:ext cx="5391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755576" y="764704"/>
            <a:ext cx="7632848" cy="187220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55" y="2258591"/>
            <a:ext cx="2438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3533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55" y="3140968"/>
            <a:ext cx="26765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842" y="4797152"/>
            <a:ext cx="1809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2915816" y="4653136"/>
            <a:ext cx="2880320" cy="115212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926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75533"/>
            <a:ext cx="8191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75533"/>
            <a:ext cx="1047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96459"/>
            <a:ext cx="981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72" y="1988840"/>
            <a:ext cx="962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58" y="1988840"/>
            <a:ext cx="38004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340" y="4902497"/>
            <a:ext cx="952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03" y="3356992"/>
            <a:ext cx="19240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515" y="3356992"/>
            <a:ext cx="17430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40" y="4869160"/>
            <a:ext cx="23145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9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428" y="4272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800"/>
            <a:ext cx="1085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55" y="377800"/>
            <a:ext cx="1104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9136"/>
            <a:ext cx="356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474" y="2674268"/>
            <a:ext cx="19145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680" y="1106245"/>
            <a:ext cx="2952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54" y="3645024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220" y="4005064"/>
            <a:ext cx="3810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85" y="5661248"/>
            <a:ext cx="15430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1451" y="369069"/>
            <a:ext cx="17395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Фазовая </a:t>
            </a:r>
          </a:p>
          <a:p>
            <a:r>
              <a:rPr lang="ru-RU" sz="3200" dirty="0" smtClean="0"/>
              <a:t>скорость</a:t>
            </a:r>
            <a:endParaRPr lang="ru-RU" sz="3200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99" y="1628800"/>
            <a:ext cx="923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5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544" y="1052736"/>
            <a:ext cx="5335138" cy="477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9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22</Words>
  <Application>Microsoft Office PowerPoint</Application>
  <PresentationFormat>Экран (4:3)</PresentationFormat>
  <Paragraphs>12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Электромагнитные волны в плазме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Групповая скорость</vt:lpstr>
      <vt:lpstr>Презентация PowerPoint</vt:lpstr>
      <vt:lpstr>Презентация PowerPoint</vt:lpstr>
      <vt:lpstr>Металлы.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волны в плазме</dc:title>
  <dc:creator>Александр</dc:creator>
  <cp:lastModifiedBy>Александр</cp:lastModifiedBy>
  <cp:revision>19</cp:revision>
  <dcterms:created xsi:type="dcterms:W3CDTF">2019-09-27T19:16:52Z</dcterms:created>
  <dcterms:modified xsi:type="dcterms:W3CDTF">2021-10-08T17:46:21Z</dcterms:modified>
</cp:coreProperties>
</file>