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68" r:id="rId3"/>
    <p:sldId id="269" r:id="rId4"/>
    <p:sldId id="270" r:id="rId5"/>
    <p:sldId id="259" r:id="rId6"/>
    <p:sldId id="260" r:id="rId7"/>
    <p:sldId id="261" r:id="rId8"/>
    <p:sldId id="262" r:id="rId9"/>
    <p:sldId id="265" r:id="rId10"/>
    <p:sldId id="263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6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4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43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66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208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407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98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31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90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74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73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63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A1A43-F1CF-4703-8508-C421864DCCC1}" type="datetimeFigureOut">
              <a:rPr lang="ru-RU" smtClean="0"/>
              <a:t>18.09.2022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54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0.png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440" y="1492063"/>
            <a:ext cx="2788150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497116"/>
            <a:ext cx="2192971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74" y="3523525"/>
            <a:ext cx="3014282" cy="1311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464" y="5020719"/>
            <a:ext cx="3253353" cy="1383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132856"/>
            <a:ext cx="1984582" cy="7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052" y="3217196"/>
            <a:ext cx="2122638" cy="742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573043"/>
            <a:ext cx="2344622" cy="1343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39352" y="369530"/>
            <a:ext cx="45189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Максвелла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997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0" y="3186113"/>
            <a:ext cx="8964488" cy="567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203" y="1340768"/>
            <a:ext cx="4659341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9669" y="4653136"/>
            <a:ext cx="268066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885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Диффузия в плазме</a:t>
            </a: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99307"/>
            <a:ext cx="8390602" cy="530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668" y="1916832"/>
            <a:ext cx="3595492" cy="611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404" y="5157192"/>
            <a:ext cx="1810019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436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8144" y="496273"/>
            <a:ext cx="3390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1. </a:t>
            </a:r>
            <a:r>
              <a:rPr lang="ru-RU" sz="2800" dirty="0" smtClean="0"/>
              <a:t>Равновесие в поле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5724128" y="548680"/>
            <a:ext cx="1915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u</a:t>
            </a:r>
            <a:r>
              <a:rPr lang="en-US" sz="3200" dirty="0" smtClean="0"/>
              <a:t>=0     </a:t>
            </a:r>
            <a:r>
              <a:rPr lang="en-US" sz="3200" dirty="0" smtClean="0"/>
              <a:t>B=0</a:t>
            </a:r>
            <a:endParaRPr lang="ru-RU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628800"/>
            <a:ext cx="34290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908272"/>
            <a:ext cx="14382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221088"/>
            <a:ext cx="38481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351" y="5373216"/>
            <a:ext cx="23241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126" y="2670147"/>
            <a:ext cx="18192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675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132856"/>
            <a:ext cx="2939012" cy="2344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35696" y="400566"/>
            <a:ext cx="511467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Стационарный поток </a:t>
            </a:r>
          </a:p>
          <a:p>
            <a:r>
              <a:rPr lang="ru-RU" sz="3200" dirty="0" smtClean="0"/>
              <a:t>Диффузия      </a:t>
            </a:r>
            <a:r>
              <a:rPr lang="en-US" sz="3200" dirty="0" smtClean="0"/>
              <a:t>u=</a:t>
            </a:r>
            <a:r>
              <a:rPr lang="en-US" sz="3200" dirty="0" err="1" smtClean="0"/>
              <a:t>const</a:t>
            </a:r>
            <a:r>
              <a:rPr lang="en-US" sz="3200" dirty="0" smtClean="0"/>
              <a:t>, E=B=0</a:t>
            </a:r>
            <a:endParaRPr lang="ru-RU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844824"/>
            <a:ext cx="4687580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40968"/>
            <a:ext cx="4814406" cy="1057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71343"/>
            <a:ext cx="1728192" cy="1104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725144"/>
            <a:ext cx="1754882" cy="1150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55480" y="4568760"/>
            <a:ext cx="2368440" cy="1503000"/>
          </a:xfrm>
          <a:prstGeom prst="rect">
            <a:avLst/>
          </a:prstGeom>
          <a:noFill/>
          <a:ln w="3810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47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08720"/>
            <a:ext cx="171900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07904" y="1104834"/>
            <a:ext cx="4074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Соотношение Эйнштейна</a:t>
            </a:r>
            <a:endParaRPr lang="ru-RU" sz="28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2852936"/>
            <a:ext cx="2209267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708920"/>
            <a:ext cx="2232248" cy="1224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98" y="4509120"/>
            <a:ext cx="1590962" cy="1226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703330"/>
            <a:ext cx="2006160" cy="1032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37520" y="803880"/>
            <a:ext cx="2058840" cy="1486800"/>
          </a:xfrm>
          <a:prstGeom prst="rect">
            <a:avLst/>
          </a:prstGeom>
          <a:noFill/>
          <a:ln w="3810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59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dirty="0" smtClean="0"/>
              <a:t>Уравнение диффузии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28800"/>
            <a:ext cx="364275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371" y="2780928"/>
            <a:ext cx="6600578" cy="81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136" y="4149080"/>
            <a:ext cx="3249553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47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781" y="332656"/>
            <a:ext cx="16287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619" y="1484784"/>
            <a:ext cx="3624615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7" y="3218526"/>
            <a:ext cx="22669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194" y="3218526"/>
            <a:ext cx="22098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26" y="4437112"/>
            <a:ext cx="2961708" cy="1436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912406"/>
            <a:ext cx="3142723" cy="60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94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dirty="0" smtClean="0"/>
              <a:t>Амбиполярная диффузия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918" y="1481857"/>
            <a:ext cx="4089614" cy="440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284984"/>
            <a:ext cx="4179288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20" y="5085184"/>
            <a:ext cx="4066334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96" y="1844824"/>
            <a:ext cx="46482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603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821" y="980728"/>
            <a:ext cx="5273527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844824"/>
            <a:ext cx="3433570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436" y="3068960"/>
            <a:ext cx="2135659" cy="1135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436" y="4725144"/>
            <a:ext cx="1965395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914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08720"/>
            <a:ext cx="1575704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891721"/>
            <a:ext cx="3220140" cy="710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550194"/>
            <a:ext cx="6112208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304" y="4005064"/>
            <a:ext cx="426714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352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633" y="1700808"/>
            <a:ext cx="44672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5283"/>
            <a:ext cx="5010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56176" y="2657652"/>
            <a:ext cx="2621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Не правильно</a:t>
            </a:r>
            <a:endParaRPr lang="ru-RU" sz="32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660" y="3573016"/>
            <a:ext cx="4011172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347864" y="188640"/>
            <a:ext cx="22018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Л е к ц и я  4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660" y="711860"/>
            <a:ext cx="89238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Г и д р о д и н а м и ч е с к и е у р а в н е н и я  п л а з м ы </a:t>
            </a:r>
          </a:p>
        </p:txBody>
      </p:sp>
    </p:spTree>
    <p:extLst>
      <p:ext uri="{BB962C8B-B14F-4D97-AF65-F5344CB8AC3E}">
        <p14:creationId xmlns:p14="http://schemas.microsoft.com/office/powerpoint/2010/main" val="300260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836712"/>
            <a:ext cx="2706654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815" y="1844824"/>
            <a:ext cx="4072607" cy="1471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571" y="3645024"/>
            <a:ext cx="2490698" cy="701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230" y="4797152"/>
            <a:ext cx="3387906" cy="1401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280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764704"/>
            <a:ext cx="6948772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558557"/>
            <a:ext cx="2650919" cy="74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73978" y="5944924"/>
            <a:ext cx="36865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 smtClean="0"/>
              <a:t>Бомовская</a:t>
            </a:r>
            <a:r>
              <a:rPr lang="ru-RU" sz="3200" dirty="0" smtClean="0"/>
              <a:t> скорость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56160" y="3980520"/>
            <a:ext cx="2824560" cy="156780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383004"/>
            <a:ext cx="28670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140" y="4226257"/>
            <a:ext cx="17526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352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Решение уравнения диффузии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268760"/>
            <a:ext cx="261743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420888"/>
            <a:ext cx="3836063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580" y="3429000"/>
            <a:ext cx="6198403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509120"/>
            <a:ext cx="441422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868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92696"/>
            <a:ext cx="3182907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640" y="2348880"/>
            <a:ext cx="4112639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304" y="4293096"/>
            <a:ext cx="5880653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8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1908576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84" y="2708920"/>
            <a:ext cx="247136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092200"/>
            <a:ext cx="2895600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897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Цилиндрическая геометрия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1340768"/>
            <a:ext cx="3281819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957512"/>
            <a:ext cx="2443314" cy="119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4581128"/>
            <a:ext cx="3200959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57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Условие горения разряда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340768"/>
            <a:ext cx="4563936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411" y="2492896"/>
            <a:ext cx="3572414" cy="1450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411" y="4365104"/>
            <a:ext cx="3976371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179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692696"/>
            <a:ext cx="2529201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518159"/>
            <a:ext cx="2916005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709" y="2501102"/>
            <a:ext cx="2268835" cy="147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84168" y="1340768"/>
            <a:ext cx="195284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Условие</a:t>
            </a:r>
          </a:p>
          <a:p>
            <a:endParaRPr lang="ru-RU" sz="4000" dirty="0"/>
          </a:p>
          <a:p>
            <a:r>
              <a:rPr lang="ru-RU" sz="4000" dirty="0" err="1" smtClean="0"/>
              <a:t>Шотки</a:t>
            </a:r>
            <a:endParaRPr lang="ru-RU" sz="4000" dirty="0"/>
          </a:p>
        </p:txBody>
      </p:sp>
      <p:sp>
        <p:nvSpPr>
          <p:cNvPr id="2" name="Рамка 1"/>
          <p:cNvSpPr/>
          <p:nvPr/>
        </p:nvSpPr>
        <p:spPr>
          <a:xfrm>
            <a:off x="1765865" y="2288344"/>
            <a:ext cx="3888431" cy="1982832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Рамка 2"/>
          <p:cNvSpPr/>
          <p:nvPr/>
        </p:nvSpPr>
        <p:spPr>
          <a:xfrm>
            <a:off x="2252662" y="4271176"/>
            <a:ext cx="3543474" cy="218216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34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195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20688"/>
            <a:ext cx="1800200" cy="104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7" y="692696"/>
            <a:ext cx="1758871" cy="97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492" y="1758210"/>
            <a:ext cx="4968577" cy="59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79" y="2636912"/>
            <a:ext cx="5805821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01159" y="3356992"/>
            <a:ext cx="62856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К о н в е к т и в н а я  п р о и з в о д н а я 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963" y="4005064"/>
            <a:ext cx="7648169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855" y="5373216"/>
            <a:ext cx="395278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719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Уравнение непрерывности</a:t>
            </a:r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124744"/>
            <a:ext cx="3088684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324238"/>
            <a:ext cx="3541572" cy="640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212976"/>
            <a:ext cx="6947251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515" y="4925566"/>
            <a:ext cx="3152370" cy="1527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476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467" y="-99391"/>
            <a:ext cx="8086725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257" y="3190874"/>
            <a:ext cx="4460354" cy="10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3" y="3429000"/>
            <a:ext cx="2166001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4230932"/>
            <a:ext cx="4322042" cy="99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084" y="4365103"/>
            <a:ext cx="1334244" cy="68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76" y="5301208"/>
            <a:ext cx="572233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75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789669"/>
            <a:ext cx="4400148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662738"/>
            <a:ext cx="2459776" cy="774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5013176"/>
            <a:ext cx="4822589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213" y="2204864"/>
            <a:ext cx="6811650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5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2998151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115947"/>
            <a:ext cx="2592288" cy="1133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2981324"/>
            <a:ext cx="6884641" cy="12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49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06" y="554435"/>
            <a:ext cx="8601781" cy="433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132856"/>
            <a:ext cx="26955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05064"/>
            <a:ext cx="72866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48825" y="4869160"/>
                <a:ext cx="173194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/>
                        </a:rPr>
                        <m:t>P</m:t>
                      </m:r>
                      <m:r>
                        <a:rPr lang="en-US" sz="3200" b="0" i="0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/>
                        </a:rPr>
                        <m:t>nkT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8825" y="4869160"/>
                <a:ext cx="1731949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64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3728" y="260174"/>
            <a:ext cx="3789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Конвективная производная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293" y="4149080"/>
            <a:ext cx="352425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52736"/>
            <a:ext cx="7648169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770" y="2636912"/>
            <a:ext cx="371071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10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105</Words>
  <Application>Microsoft Office PowerPoint</Application>
  <PresentationFormat>Экран (4:3)</PresentationFormat>
  <Paragraphs>23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Презентация PowerPoint</vt:lpstr>
      <vt:lpstr>Презентация PowerPoint</vt:lpstr>
      <vt:lpstr>Презентация PowerPoint</vt:lpstr>
      <vt:lpstr>Уравнение непрерывности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Диффузия в плазме</vt:lpstr>
      <vt:lpstr>Презентация PowerPoint</vt:lpstr>
      <vt:lpstr>Презентация PowerPoint</vt:lpstr>
      <vt:lpstr>Презентация PowerPoint</vt:lpstr>
      <vt:lpstr>Уравнение диффузии</vt:lpstr>
      <vt:lpstr>Презентация PowerPoint</vt:lpstr>
      <vt:lpstr>Амбиполярная диффузия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уравнения диффузии</vt:lpstr>
      <vt:lpstr>Презентация PowerPoint</vt:lpstr>
      <vt:lpstr>Презентация PowerPoint</vt:lpstr>
      <vt:lpstr>Цилиндрическая геометрия</vt:lpstr>
      <vt:lpstr>Условие горения разряда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Alexander</cp:lastModifiedBy>
  <cp:revision>49</cp:revision>
  <dcterms:created xsi:type="dcterms:W3CDTF">2019-09-13T06:40:42Z</dcterms:created>
  <dcterms:modified xsi:type="dcterms:W3CDTF">2022-09-18T09:56:36Z</dcterms:modified>
</cp:coreProperties>
</file>