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77" r:id="rId4"/>
    <p:sldId id="259" r:id="rId5"/>
    <p:sldId id="260" r:id="rId6"/>
    <p:sldId id="267" r:id="rId7"/>
    <p:sldId id="268" r:id="rId8"/>
    <p:sldId id="275" r:id="rId9"/>
    <p:sldId id="273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2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5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57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47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5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09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8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69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77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66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5000E-46D1-46A9-A1AA-2BF8B0B73E86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C003-2F37-44BB-A3EA-3725CB6AD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71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9/9c/Basic_Magnetic_Mirr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619125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373216"/>
            <a:ext cx="2565285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53506"/>
            <a:ext cx="5305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Плазма в магнитном поле</a:t>
            </a:r>
            <a:endParaRPr lang="ru-RU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274" y="5150321"/>
            <a:ext cx="23812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845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764704"/>
            <a:ext cx="431052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216" y="2204864"/>
            <a:ext cx="548628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264" y="3942920"/>
            <a:ext cx="3326848" cy="157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549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547609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28" y="4437112"/>
            <a:ext cx="3789131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87" y="692696"/>
            <a:ext cx="267458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4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" y="3186113"/>
            <a:ext cx="8964488" cy="56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03" y="1340768"/>
            <a:ext cx="4659341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669" y="4653136"/>
            <a:ext cx="268066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657513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36912"/>
            <a:ext cx="31337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65104"/>
            <a:ext cx="3143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605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598" y="1268760"/>
            <a:ext cx="19812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673" y="2564904"/>
            <a:ext cx="23050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21088"/>
            <a:ext cx="82677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332656"/>
            <a:ext cx="539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Равновесие в магнитном поле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8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0480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347" y="4509120"/>
            <a:ext cx="20288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80728"/>
            <a:ext cx="49911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2123728" y="2492896"/>
            <a:ext cx="3744416" cy="134644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2442880" y="4169161"/>
            <a:ext cx="3000672" cy="2016224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8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188640"/>
            <a:ext cx="3882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Равновесие в плазме</a:t>
            </a:r>
            <a:endParaRPr lang="ru-RU" sz="32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23052"/>
            <a:ext cx="12858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47864" y="1036572"/>
            <a:ext cx="4319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Давление магнитного поля</a:t>
            </a:r>
            <a:endParaRPr lang="ru-RU" sz="2800" dirty="0"/>
          </a:p>
        </p:txBody>
      </p:sp>
      <p:pic>
        <p:nvPicPr>
          <p:cNvPr id="1026" name="Picture 2" descr="https://i.ytimg.com/vi/JntbdK8V4Cs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4380893" cy="246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6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32656"/>
            <a:ext cx="1316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 </a:t>
            </a:r>
            <a:r>
              <a:rPr lang="ru-RU" sz="3200" dirty="0" err="1" smtClean="0"/>
              <a:t>пинч</a:t>
            </a:r>
            <a:endParaRPr lang="ru-RU" sz="3200" dirty="0"/>
          </a:p>
        </p:txBody>
      </p:sp>
      <p:pic>
        <p:nvPicPr>
          <p:cNvPr id="2050" name="Picture 2" descr="https://studfile.net/html/2706/378/html_E5Lu_spjlK.VcfP/htmlconvd-06ZLPo153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534400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199" y="5661248"/>
            <a:ext cx="14573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66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395" y="521816"/>
            <a:ext cx="2577222" cy="60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1340768"/>
            <a:ext cx="409373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720108"/>
            <a:ext cx="5137153" cy="1500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812010"/>
            <a:ext cx="2911411" cy="113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869160"/>
            <a:ext cx="303742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372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809" y="764704"/>
            <a:ext cx="43910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489" y="2527002"/>
            <a:ext cx="5181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581128"/>
            <a:ext cx="406309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4534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16</Words>
  <Application>Microsoft Office PowerPoint</Application>
  <PresentationFormat>Экран (4:3)</PresentationFormat>
  <Paragraphs>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Дрейф плазмы перпендикулярно магнитному полю</dc:title>
  <dc:creator>Александр</dc:creator>
  <cp:lastModifiedBy>Alexander</cp:lastModifiedBy>
  <cp:revision>29</cp:revision>
  <dcterms:created xsi:type="dcterms:W3CDTF">2020-07-21T17:28:58Z</dcterms:created>
  <dcterms:modified xsi:type="dcterms:W3CDTF">2022-09-26T15:35:18Z</dcterms:modified>
</cp:coreProperties>
</file>