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7" r:id="rId3"/>
    <p:sldId id="256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523F8-94D6-4E65-91BB-A70271FFF67E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8257E-0499-42FF-A772-9C324DC50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5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1FE16-1523-424B-BD12-9B539DAD1A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0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61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2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74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55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27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10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35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78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7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59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63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2A0EC-CB3F-4031-B332-0FB7BF257D83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EC32-2B2B-42D6-AFA5-29C741046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3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2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308002"/>
            <a:ext cx="4176464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Радиус Дебая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5063"/>
            <a:ext cx="4432181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620" y="1149351"/>
            <a:ext cx="3863890" cy="2135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981" y="3501008"/>
            <a:ext cx="354091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355976" y="5695174"/>
                <a:ext cx="4248472" cy="969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=740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/>
                              </a:rPr>
                              <m:t>[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𝑒𝑉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]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𝑐𝑚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</a:rPr>
                              <m:t>]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800" dirty="0" smtClean="0"/>
                  <a:t>   [cm]</a:t>
                </a:r>
                <a:endParaRPr lang="ru-RU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695174"/>
                <a:ext cx="4248472" cy="9691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115616" y="332655"/>
            <a:ext cx="180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Лекция 1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48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404664"/>
            <a:ext cx="3036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Идеальная плазма</a:t>
            </a:r>
            <a:endParaRPr lang="ru-RU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36606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73016"/>
            <a:ext cx="449603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3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8" y="418884"/>
            <a:ext cx="10953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355" y="154359"/>
            <a:ext cx="2900473" cy="1748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281678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84637"/>
            <a:ext cx="30289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489" y="3552428"/>
            <a:ext cx="28479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085184"/>
            <a:ext cx="19812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Рамка 4"/>
          <p:cNvSpPr/>
          <p:nvPr/>
        </p:nvSpPr>
        <p:spPr>
          <a:xfrm>
            <a:off x="2699792" y="4869160"/>
            <a:ext cx="2520280" cy="151216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5229199"/>
            <a:ext cx="335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Идеальная плазма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5297654" cy="62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8840"/>
            <a:ext cx="103917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89" y="1930148"/>
            <a:ext cx="1457163" cy="62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185" y="2852936"/>
            <a:ext cx="2665764" cy="734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036387"/>
            <a:ext cx="601216" cy="551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53136"/>
            <a:ext cx="484147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22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04" y="4725144"/>
            <a:ext cx="31744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6"/>
            <a:ext cx="23566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5677228" cy="73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392" y="3140968"/>
            <a:ext cx="382997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7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121" y="863983"/>
            <a:ext cx="2675961" cy="90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Рамка 5"/>
          <p:cNvSpPr/>
          <p:nvPr/>
        </p:nvSpPr>
        <p:spPr>
          <a:xfrm>
            <a:off x="2474774" y="692696"/>
            <a:ext cx="3365357" cy="1248285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26" y="2750782"/>
            <a:ext cx="3896280" cy="125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415" y="4581128"/>
            <a:ext cx="4128459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74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317" y="1052736"/>
            <a:ext cx="629687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367" y="2204864"/>
            <a:ext cx="436277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67" y="4365104"/>
            <a:ext cx="546857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24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89040"/>
            <a:ext cx="277689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544979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339752" y="3429000"/>
            <a:ext cx="3278880" cy="2039040"/>
          </a:xfrm>
          <a:prstGeom prst="rect">
            <a:avLst/>
          </a:prstGeom>
          <a:noFill/>
          <a:ln w="21000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19410"/>
            <a:ext cx="5112568" cy="573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9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44481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5461"/>
            <a:ext cx="16478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0688"/>
            <a:ext cx="2181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16" y="4797152"/>
            <a:ext cx="310289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68144" y="5031530"/>
            <a:ext cx="1040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 (</a:t>
            </a:r>
            <a:r>
              <a:rPr lang="en-US" sz="2800" dirty="0" err="1"/>
              <a:t>eV</a:t>
            </a:r>
            <a:r>
              <a:rPr lang="en-US" sz="2800" dirty="0"/>
              <a:t>)</a:t>
            </a:r>
            <a:endParaRPr lang="ru-RU" sz="2800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790" y="4964200"/>
            <a:ext cx="11811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58" y="5092322"/>
            <a:ext cx="923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56872" y="2060848"/>
                <a:ext cx="19884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с=3∗</m:t>
                      </m:r>
                      <m:sSup>
                        <m:sSupPr>
                          <m:ctrlPr>
                            <a:rPr lang="ru-RU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sz="2800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872" y="2060848"/>
                <a:ext cx="198849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3235129"/>
                <a:ext cx="26231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r>
                        <a:rPr lang="en-US" sz="2800" b="0" i="1" smtClean="0">
                          <a:latin typeface="Cambria Math"/>
                        </a:rPr>
                        <m:t>=1.6∗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−19</m:t>
                          </m:r>
                        </m:sup>
                      </m:sSup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235129"/>
                <a:ext cx="262315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087599" y="3140968"/>
            <a:ext cx="2525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kT</a:t>
            </a:r>
            <a:r>
              <a:rPr lang="en-US" sz="2800" dirty="0" smtClean="0"/>
              <a:t>[grad]=</a:t>
            </a:r>
            <a:r>
              <a:rPr lang="en-US" sz="2800" dirty="0" err="1" smtClean="0"/>
              <a:t>eT</a:t>
            </a:r>
            <a:r>
              <a:rPr lang="en-US" sz="2800" dirty="0" smtClean="0"/>
              <a:t>[</a:t>
            </a:r>
            <a:r>
              <a:rPr lang="en-US" sz="2800" dirty="0" err="1" smtClean="0"/>
              <a:t>eV</a:t>
            </a:r>
            <a:r>
              <a:rPr lang="en-US" sz="2800" dirty="0" smtClean="0"/>
              <a:t>]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55046" y="4005064"/>
            <a:ext cx="3189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</a:t>
            </a:r>
            <a:r>
              <a:rPr lang="en-US" sz="2800" dirty="0" smtClean="0"/>
              <a:t>[</a:t>
            </a:r>
            <a:r>
              <a:rPr lang="en-US" sz="2800" dirty="0" err="1" smtClean="0"/>
              <a:t>eV</a:t>
            </a:r>
            <a:r>
              <a:rPr lang="en-US" sz="2800" dirty="0" smtClean="0"/>
              <a:t>]  -  11600[grad]</a:t>
            </a:r>
            <a:endParaRPr lang="ru-RU" sz="2800" dirty="0"/>
          </a:p>
        </p:txBody>
      </p:sp>
      <p:sp>
        <p:nvSpPr>
          <p:cNvPr id="2" name="Рамка 1"/>
          <p:cNvSpPr/>
          <p:nvPr/>
        </p:nvSpPr>
        <p:spPr>
          <a:xfrm>
            <a:off x="545775" y="4579124"/>
            <a:ext cx="3710160" cy="1802203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6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48574"/>
            <a:ext cx="1047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06" y="1628800"/>
            <a:ext cx="15049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3645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49655"/>
            <a:ext cx="1343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902" y="3595256"/>
            <a:ext cx="15144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416317"/>
            <a:ext cx="2743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2715" y="501256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272" y="4869160"/>
            <a:ext cx="1495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5016202"/>
            <a:ext cx="1695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12563"/>
            <a:ext cx="17335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70506" y="4293096"/>
            <a:ext cx="2892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Космическая плазма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805720" y="502941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Plasma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2634382" y="368906"/>
            <a:ext cx="3521794" cy="914400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2838011" y="1412776"/>
            <a:ext cx="2886118" cy="1584176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1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70</Words>
  <Application>Microsoft Office PowerPoint</Application>
  <PresentationFormat>Экран (4:3)</PresentationFormat>
  <Paragraphs>15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Радиус Дебая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Alexander</cp:lastModifiedBy>
  <cp:revision>32</cp:revision>
  <dcterms:created xsi:type="dcterms:W3CDTF">2019-09-13T15:19:45Z</dcterms:created>
  <dcterms:modified xsi:type="dcterms:W3CDTF">2022-09-03T07:19:17Z</dcterms:modified>
</cp:coreProperties>
</file>