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2" r:id="rId5"/>
    <p:sldId id="272" r:id="rId6"/>
    <p:sldId id="263" r:id="rId7"/>
    <p:sldId id="264" r:id="rId8"/>
    <p:sldId id="265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1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11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03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7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5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6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8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7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6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6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7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BE87-1BD8-44AA-B2D0-605D9F4235EB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16E9-5E93-4A3F-A902-FD9894D29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73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emf"/><Relationship Id="rId5" Type="http://schemas.openxmlformats.org/officeDocument/2006/relationships/image" Target="../media/image36.png"/><Relationship Id="rId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"/>
            <a:ext cx="7772400" cy="836712"/>
          </a:xfrm>
        </p:spPr>
        <p:txBody>
          <a:bodyPr/>
          <a:lstStyle/>
          <a:p>
            <a:r>
              <a:rPr lang="ru-RU" dirty="0" smtClean="0"/>
              <a:t>Давление волны на плазму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4704"/>
            <a:ext cx="4053840" cy="437388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944" y="2204864"/>
            <a:ext cx="32670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77072"/>
            <a:ext cx="58578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8" y="5301208"/>
            <a:ext cx="50768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78200"/>
            <a:ext cx="2997350" cy="59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781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87" y="1556792"/>
            <a:ext cx="7695403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476672"/>
            <a:ext cx="3708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Кильваторная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волна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735" y="5301208"/>
            <a:ext cx="35909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89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.nkj.ru/upload/iblock/d29/d29f2c12b879b9d0c0910982ea756b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20891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00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194" y="3140968"/>
            <a:ext cx="52387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73" y="476672"/>
            <a:ext cx="3368379" cy="101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73" y="1628800"/>
            <a:ext cx="3231046" cy="1077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229200"/>
            <a:ext cx="30099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73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74" y="548680"/>
            <a:ext cx="37052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39" y="2204864"/>
            <a:ext cx="84201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789040"/>
            <a:ext cx="45529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229200"/>
            <a:ext cx="36290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714" y="546675"/>
            <a:ext cx="38957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08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1241053" y="3643126"/>
            <a:ext cx="5760640" cy="1944216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04864"/>
            <a:ext cx="20288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92696"/>
            <a:ext cx="43148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706" y="4077071"/>
            <a:ext cx="40290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85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919" y="404664"/>
            <a:ext cx="17240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893" y="1124744"/>
            <a:ext cx="28860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442" y="2276872"/>
            <a:ext cx="31908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270" y="3645024"/>
            <a:ext cx="2971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893" y="5229200"/>
            <a:ext cx="34480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55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online.mephi.ru/courses/new_technologies/laser/external/images/lecture7/24_1p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433397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4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lementy.ru/images/problems/tnsa_fig1_1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71296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3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2391544" cy="2631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21447"/>
            <a:ext cx="20478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04864"/>
            <a:ext cx="13906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9" y="3782565"/>
            <a:ext cx="2038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051" y="3127748"/>
            <a:ext cx="10953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604" y="4515990"/>
            <a:ext cx="15525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578" y="3834952"/>
            <a:ext cx="12287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101" y="5445224"/>
            <a:ext cx="1504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544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0688"/>
            <a:ext cx="16668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1600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484784"/>
            <a:ext cx="45797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04327"/>
            <a:ext cx="4581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848620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49080"/>
            <a:ext cx="19050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85" y="4149080"/>
            <a:ext cx="6667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5434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6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Давление волны на плазму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Давление волны на плазму</dc:title>
  <dc:creator>Александр</dc:creator>
  <cp:lastModifiedBy>Alexander</cp:lastModifiedBy>
  <cp:revision>27</cp:revision>
  <dcterms:created xsi:type="dcterms:W3CDTF">2019-10-06T09:25:22Z</dcterms:created>
  <dcterms:modified xsi:type="dcterms:W3CDTF">2022-10-22T09:17:05Z</dcterms:modified>
</cp:coreProperties>
</file>