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9" r:id="rId4"/>
    <p:sldId id="257" r:id="rId5"/>
    <p:sldId id="258" r:id="rId6"/>
    <p:sldId id="259" r:id="rId7"/>
    <p:sldId id="260" r:id="rId8"/>
    <p:sldId id="261" r:id="rId9"/>
    <p:sldId id="263" r:id="rId10"/>
    <p:sldId id="262" r:id="rId11"/>
    <p:sldId id="264" r:id="rId12"/>
    <p:sldId id="265" r:id="rId13"/>
    <p:sldId id="266" r:id="rId14"/>
    <p:sldId id="268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F2E23-BB89-41E2-8D2F-95165ECB2865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3C29-097E-4685-AB42-FEDB11816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312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F2E23-BB89-41E2-8D2F-95165ECB2865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3C29-097E-4685-AB42-FEDB11816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227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F2E23-BB89-41E2-8D2F-95165ECB2865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3C29-097E-4685-AB42-FEDB11816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12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F2E23-BB89-41E2-8D2F-95165ECB2865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3C29-097E-4685-AB42-FEDB11816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346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F2E23-BB89-41E2-8D2F-95165ECB2865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3C29-097E-4685-AB42-FEDB11816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878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F2E23-BB89-41E2-8D2F-95165ECB2865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3C29-097E-4685-AB42-FEDB11816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068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F2E23-BB89-41E2-8D2F-95165ECB2865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3C29-097E-4685-AB42-FEDB11816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488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F2E23-BB89-41E2-8D2F-95165ECB2865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3C29-097E-4685-AB42-FEDB11816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093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F2E23-BB89-41E2-8D2F-95165ECB2865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3C29-097E-4685-AB42-FEDB11816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22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F2E23-BB89-41E2-8D2F-95165ECB2865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3C29-097E-4685-AB42-FEDB11816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3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F2E23-BB89-41E2-8D2F-95165ECB2865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3C29-097E-4685-AB42-FEDB11816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843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F2E23-BB89-41E2-8D2F-95165ECB2865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23C29-097E-4685-AB42-FEDB118160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220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7" Type="http://schemas.openxmlformats.org/officeDocument/2006/relationships/image" Target="../media/image51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88639"/>
            <a:ext cx="7772400" cy="57606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Электростатические волны в плазме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628800"/>
            <a:ext cx="520065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781496" y="3931404"/>
            <a:ext cx="31650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Продольные волны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4263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08720"/>
            <a:ext cx="12477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268760"/>
            <a:ext cx="31051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171826"/>
            <a:ext cx="18383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1383" y="4149080"/>
            <a:ext cx="478155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611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Ионные волны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340768"/>
            <a:ext cx="32385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492896"/>
            <a:ext cx="71247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221088"/>
            <a:ext cx="17335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122216"/>
            <a:ext cx="1295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3232" y="4014777"/>
            <a:ext cx="5741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1.</a:t>
            </a:r>
            <a:endParaRPr lang="ru-RU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9787" y="4941168"/>
            <a:ext cx="37814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340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08720"/>
            <a:ext cx="8572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268760"/>
            <a:ext cx="3324225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645024"/>
            <a:ext cx="394335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705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692696"/>
            <a:ext cx="5741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2.</a:t>
            </a:r>
            <a:endParaRPr lang="ru-RU" sz="4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803751"/>
            <a:ext cx="11239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6951" y="798989"/>
            <a:ext cx="13049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700808"/>
            <a:ext cx="36766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284984"/>
            <a:ext cx="64674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581128"/>
            <a:ext cx="275272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7849" y="818039"/>
            <a:ext cx="8572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387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037" y="2348880"/>
            <a:ext cx="23622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037" y="3717032"/>
            <a:ext cx="24955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157192"/>
            <a:ext cx="33813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92696"/>
            <a:ext cx="64674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021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79712" y="260648"/>
            <a:ext cx="58111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Давление электростатической волны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0296" y="1964365"/>
            <a:ext cx="48863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196752"/>
            <a:ext cx="2228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693" y="3205424"/>
            <a:ext cx="1571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005064"/>
            <a:ext cx="38100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5373216"/>
            <a:ext cx="30765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08341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548680"/>
            <a:ext cx="54673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204864"/>
            <a:ext cx="32956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149080"/>
            <a:ext cx="41148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Рамка 5"/>
          <p:cNvSpPr/>
          <p:nvPr/>
        </p:nvSpPr>
        <p:spPr>
          <a:xfrm>
            <a:off x="1475656" y="3861048"/>
            <a:ext cx="5040560" cy="1512168"/>
          </a:xfrm>
          <a:prstGeom prst="fram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815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350" y="2276872"/>
            <a:ext cx="7648427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5915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76672"/>
            <a:ext cx="267652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856768"/>
            <a:ext cx="28670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861048"/>
            <a:ext cx="26670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916832"/>
            <a:ext cx="3962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7198" y="4948481"/>
            <a:ext cx="3124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68824"/>
            <a:ext cx="244792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300" y="3195638"/>
            <a:ext cx="2819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5478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052736"/>
            <a:ext cx="26670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537" y="2204864"/>
            <a:ext cx="66389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284984"/>
            <a:ext cx="29908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344" y="4869160"/>
            <a:ext cx="36099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153419"/>
            <a:ext cx="18669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9427" y="4156480"/>
            <a:ext cx="17526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341" y="5733256"/>
            <a:ext cx="17907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5901" y="5733256"/>
            <a:ext cx="24193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183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052736"/>
            <a:ext cx="17907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800547"/>
            <a:ext cx="2733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636" y="1772816"/>
            <a:ext cx="26193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053" y="4941168"/>
            <a:ext cx="26955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510" y="2777641"/>
            <a:ext cx="65151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510" y="3789040"/>
            <a:ext cx="61150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658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196752"/>
            <a:ext cx="19812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124744"/>
            <a:ext cx="18669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168" y="3140968"/>
            <a:ext cx="21621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212976"/>
            <a:ext cx="21050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976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289" y="1251843"/>
            <a:ext cx="67056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152" y="3068960"/>
            <a:ext cx="64770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52" y="4365104"/>
            <a:ext cx="68484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Рамка 2"/>
          <p:cNvSpPr/>
          <p:nvPr/>
        </p:nvSpPr>
        <p:spPr>
          <a:xfrm>
            <a:off x="611560" y="4032718"/>
            <a:ext cx="7560840" cy="1700538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30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19" y="1719858"/>
            <a:ext cx="18002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641" y="1700807"/>
            <a:ext cx="42481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708920"/>
            <a:ext cx="3581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31" y="3933056"/>
            <a:ext cx="914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61637" y="260648"/>
            <a:ext cx="4155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Электронные волны</a:t>
            </a:r>
            <a:endParaRPr lang="ru-RU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941168"/>
            <a:ext cx="284797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084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871442"/>
            <a:ext cx="18573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919931"/>
            <a:ext cx="10858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5733256"/>
            <a:ext cx="20383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8319" y="188640"/>
            <a:ext cx="3381375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486275"/>
            <a:ext cx="405765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5382" y="2060848"/>
            <a:ext cx="4667250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668853"/>
            <a:ext cx="10668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56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17</Words>
  <Application>Microsoft Office PowerPoint</Application>
  <PresentationFormat>Экран (4:3)</PresentationFormat>
  <Paragraphs>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Электростатические волны в плазме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Ионные волны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Электростатические волны в плазме</dc:title>
  <dc:creator>Александр</dc:creator>
  <cp:lastModifiedBy>Alexander</cp:lastModifiedBy>
  <cp:revision>36</cp:revision>
  <dcterms:created xsi:type="dcterms:W3CDTF">2019-10-09T08:22:33Z</dcterms:created>
  <dcterms:modified xsi:type="dcterms:W3CDTF">2022-11-10T06:26:25Z</dcterms:modified>
</cp:coreProperties>
</file>