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6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61" y="-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7.9822" units="1/cm"/>
          <inkml:channelProperty channel="Y" name="resolution" value="37.92593" units="1/cm"/>
        </inkml:channelProperties>
      </inkml:inkSource>
      <inkml:timestamp xml:id="ts0" timeString="2020-09-11T17:10:02.549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 contextRef="#ctx0" brushRef="#br0">11621 1684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B9A0-12B2-4E8A-AFC4-96084D44894F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ACF-291E-4FBF-99CC-FD90635B6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B9A0-12B2-4E8A-AFC4-96084D44894F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ACF-291E-4FBF-99CC-FD90635B6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1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B9A0-12B2-4E8A-AFC4-96084D44894F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ACF-291E-4FBF-99CC-FD90635B6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5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B9A0-12B2-4E8A-AFC4-96084D44894F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ACF-291E-4FBF-99CC-FD90635B6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9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B9A0-12B2-4E8A-AFC4-96084D44894F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ACF-291E-4FBF-99CC-FD90635B6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4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B9A0-12B2-4E8A-AFC4-96084D44894F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ACF-291E-4FBF-99CC-FD90635B6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B9A0-12B2-4E8A-AFC4-96084D44894F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ACF-291E-4FBF-99CC-FD90635B6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3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B9A0-12B2-4E8A-AFC4-96084D44894F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ACF-291E-4FBF-99CC-FD90635B6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98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B9A0-12B2-4E8A-AFC4-96084D44894F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ACF-291E-4FBF-99CC-FD90635B6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8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B9A0-12B2-4E8A-AFC4-96084D44894F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ACF-291E-4FBF-99CC-FD90635B6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7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B9A0-12B2-4E8A-AFC4-96084D44894F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5ACF-291E-4FBF-99CC-FD90635B6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7B9A0-12B2-4E8A-AFC4-96084D44894F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45ACF-291E-4FBF-99CC-FD90635B6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2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64.png"/><Relationship Id="rId7" Type="http://schemas.openxmlformats.org/officeDocument/2006/relationships/customXml" Target="../ink/ink1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4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588" y="692276"/>
            <a:ext cx="887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Движение заряженных частиц в электрическом и магнитном поле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84435" y="147811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Лекция 3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26" y="1340857"/>
            <a:ext cx="4684985" cy="129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3585490" cy="127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4" y="4365103"/>
            <a:ext cx="6263739" cy="147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7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76470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620688"/>
            <a:ext cx="251528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20967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88" y="2276872"/>
            <a:ext cx="302861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7" y="3861048"/>
            <a:ext cx="632117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95" y="5157192"/>
            <a:ext cx="4778941" cy="79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2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60648"/>
            <a:ext cx="436848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72" y="1988840"/>
            <a:ext cx="4390012" cy="209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88411"/>
            <a:ext cx="4074080" cy="265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73" y="548680"/>
            <a:ext cx="4486095" cy="239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291529"/>
            <a:ext cx="4446495" cy="323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1268760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Эффект</a:t>
            </a:r>
          </a:p>
          <a:p>
            <a:r>
              <a:rPr lang="ru-RU" sz="4000" dirty="0" smtClean="0"/>
              <a:t>Холла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91379"/>
            <a:ext cx="1876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18" y="3717032"/>
            <a:ext cx="1019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2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404664"/>
            <a:ext cx="3198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Эффект Холла</a:t>
            </a:r>
            <a:endParaRPr lang="ru-RU" sz="4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33475"/>
            <a:ext cx="81153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6237312"/>
            <a:ext cx="4960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Датчик магнитного поля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474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4617"/>
            <a:ext cx="7772400" cy="109012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Движение частиц в неоднородном магнитном поле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5910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4524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772816"/>
            <a:ext cx="2782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Градиентный</a:t>
            </a:r>
          </a:p>
          <a:p>
            <a:r>
              <a:rPr lang="ru-RU" sz="3600" dirty="0" smtClean="0"/>
              <a:t>дрейф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2736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486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0289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7" y="1340768"/>
            <a:ext cx="3429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37190"/>
            <a:ext cx="3276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87" y="1970149"/>
            <a:ext cx="145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362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1008"/>
            <a:ext cx="4838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8" y="4545508"/>
            <a:ext cx="3895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2" y="5533564"/>
            <a:ext cx="37719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9048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2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6162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72" y="1916832"/>
            <a:ext cx="3514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3838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3305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01" y="5229200"/>
            <a:ext cx="3600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Рукописные данные 2"/>
              <p14:cNvContentPartPr/>
              <p14:nvPr/>
            </p14:nvContentPartPr>
            <p14:xfrm>
              <a:off x="6185107" y="5650859"/>
              <a:ext cx="360" cy="36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6667" y="5622419"/>
                <a:ext cx="57240" cy="572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Прямоугольник 6"/>
          <p:cNvSpPr/>
          <p:nvPr/>
        </p:nvSpPr>
        <p:spPr>
          <a:xfrm>
            <a:off x="2048400" y="5056920"/>
            <a:ext cx="4142520" cy="1374840"/>
          </a:xfrm>
          <a:prstGeom prst="rect">
            <a:avLst/>
          </a:prstGeom>
          <a:noFill/>
          <a:ln w="5715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223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70951" y="1428266"/>
            <a:ext cx="278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Магнитные зеркала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11" y="5477494"/>
            <a:ext cx="6572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94190" y="5373374"/>
            <a:ext cx="3357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 а р а л </a:t>
            </a:r>
            <a:r>
              <a:rPr lang="ru-RU" sz="2800" dirty="0" err="1"/>
              <a:t>л</a:t>
            </a:r>
            <a:r>
              <a:rPr lang="ru-RU" sz="2800" dirty="0"/>
              <a:t> е л ь н о  B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99" y="5353794"/>
            <a:ext cx="1619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6694" y="188640"/>
            <a:ext cx="5677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Движение частиц в неоднородном и нестационарном магнитном поле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85040" y="5320440"/>
            <a:ext cx="1826280" cy="624960"/>
          </a:xfrm>
          <a:prstGeom prst="rect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3629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219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85" y="4653136"/>
            <a:ext cx="33147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2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2" y="1052736"/>
            <a:ext cx="2552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95" y="404664"/>
            <a:ext cx="36671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4943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13" y="3789040"/>
            <a:ext cx="34575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06" y="4869160"/>
            <a:ext cx="3305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2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612834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536903" cy="184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56" y="4365104"/>
            <a:ext cx="2239209" cy="57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22" y="5364233"/>
            <a:ext cx="1057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793" y="5353960"/>
            <a:ext cx="10763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276872"/>
            <a:ext cx="4048843" cy="346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4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1562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10" y="4437112"/>
            <a:ext cx="488941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32040" y="4238640"/>
            <a:ext cx="5509080" cy="1791360"/>
          </a:xfrm>
          <a:prstGeom prst="rect">
            <a:avLst/>
          </a:prstGeom>
          <a:noFill/>
          <a:ln w="5715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98637"/>
            <a:ext cx="1952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3752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9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20688"/>
            <a:ext cx="2867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99" y="1628800"/>
            <a:ext cx="256528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78" y="4509120"/>
            <a:ext cx="2066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4438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3120" y="4421880"/>
            <a:ext cx="2573640" cy="1403280"/>
          </a:xfrm>
          <a:prstGeom prst="rect">
            <a:avLst/>
          </a:prstGeom>
          <a:noFill/>
          <a:ln w="5715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1931748" y="1376515"/>
            <a:ext cx="3456384" cy="122413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7" y="1628800"/>
            <a:ext cx="839660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9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444" y="1412776"/>
            <a:ext cx="35433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40" y="3140968"/>
            <a:ext cx="5143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84437"/>
            <a:ext cx="38671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332656"/>
            <a:ext cx="5462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Инварианты движения частиц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40767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6" y="2164854"/>
            <a:ext cx="2428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14" y="3440826"/>
            <a:ext cx="3819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38" y="5013176"/>
            <a:ext cx="11334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87160" y="4962240"/>
            <a:ext cx="1703160" cy="1212840"/>
          </a:xfrm>
          <a:prstGeom prst="rect">
            <a:avLst/>
          </a:prstGeom>
          <a:noFill/>
          <a:ln w="5715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0770" y="517026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пропорционально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89" y="4869160"/>
            <a:ext cx="3619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39" y="5354935"/>
            <a:ext cx="304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023" y="4867836"/>
            <a:ext cx="504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36" y="5337596"/>
            <a:ext cx="5810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Рамка 2"/>
          <p:cNvSpPr/>
          <p:nvPr/>
        </p:nvSpPr>
        <p:spPr>
          <a:xfrm>
            <a:off x="1115616" y="1916832"/>
            <a:ext cx="3140876" cy="1296144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73" y="2175693"/>
            <a:ext cx="2609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Рамка 13"/>
          <p:cNvSpPr/>
          <p:nvPr/>
        </p:nvSpPr>
        <p:spPr>
          <a:xfrm>
            <a:off x="5272289" y="1901192"/>
            <a:ext cx="3168352" cy="136815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 а г н и т н ы й  п о т о к  ч е р е з  п о в е р х н о с т ь  </a:t>
            </a:r>
            <a:endParaRPr lang="en-US" sz="2400" dirty="0" smtClean="0"/>
          </a:p>
          <a:p>
            <a:r>
              <a:rPr lang="ru-RU" sz="2400" dirty="0" smtClean="0"/>
              <a:t>л </a:t>
            </a:r>
            <a:r>
              <a:rPr lang="ru-RU" sz="2400" dirty="0"/>
              <a:t>а р м о р о в с к о й  о р б и т ы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45434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69246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75" y="4725144"/>
            <a:ext cx="3571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1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54292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332656"/>
            <a:ext cx="2563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/>
              <a:t>Пробкотрон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4" y="4149080"/>
            <a:ext cx="38481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5373216"/>
            <a:ext cx="2247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3124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12" y="1700808"/>
            <a:ext cx="1247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00" y="2708920"/>
            <a:ext cx="2133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009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59" y="4941168"/>
            <a:ext cx="30956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33" y="4941168"/>
            <a:ext cx="1943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28080" y="4775400"/>
            <a:ext cx="2426400" cy="1426680"/>
          </a:xfrm>
          <a:prstGeom prst="rect">
            <a:avLst/>
          </a:prstGeom>
          <a:noFill/>
          <a:ln w="5715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85" y="1996350"/>
            <a:ext cx="3910508" cy="154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00393" y="2478087"/>
                <a:ext cx="563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2400" i="0" smtClean="0">
                              <a:latin typeface="Cambria Math"/>
                              <a:ea typeface="Cambria Math"/>
                            </a:rPr>
                            <m:t>θ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3" y="2478087"/>
                <a:ext cx="563103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9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5471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Н е  с т а ц и о н а р н о е  п о л е  В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2428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21240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45" y="3468761"/>
            <a:ext cx="3457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9" y="5157192"/>
            <a:ext cx="3152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79293"/>
            <a:ext cx="20288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59340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23526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437112"/>
            <a:ext cx="1343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92240" y="4203360"/>
            <a:ext cx="2203920" cy="1032120"/>
          </a:xfrm>
          <a:prstGeom prst="rect">
            <a:avLst/>
          </a:prstGeom>
          <a:noFill/>
          <a:ln w="5715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18457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10856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1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2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7718" y="778536"/>
            <a:ext cx="627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27323"/>
            <a:ext cx="1345032" cy="64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18" y="781960"/>
            <a:ext cx="1534424" cy="68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509614" cy="142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06" y="3683286"/>
            <a:ext cx="3475935" cy="68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17" y="4581128"/>
            <a:ext cx="358628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0" y="4133453"/>
            <a:ext cx="2196957" cy="14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2868" y="5733256"/>
            <a:ext cx="5860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Ц и к л о т р о н </a:t>
            </a:r>
            <a:r>
              <a:rPr lang="ru-RU" sz="3200" dirty="0" err="1"/>
              <a:t>н</a:t>
            </a:r>
            <a:r>
              <a:rPr lang="ru-RU" sz="3200" dirty="0"/>
              <a:t> а я  ч а с т о т 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12080" y="4140000"/>
            <a:ext cx="2663280" cy="1562040"/>
          </a:xfrm>
          <a:prstGeom prst="rect">
            <a:avLst/>
          </a:prstGeom>
          <a:noFill/>
          <a:ln w="210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6384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27214"/>
            <a:ext cx="2476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4" y="2780928"/>
            <a:ext cx="8572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82" y="2780928"/>
            <a:ext cx="8286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1663576" cy="136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13560"/>
            <a:ext cx="23812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7960" y="3934800"/>
            <a:ext cx="2244960" cy="1541520"/>
          </a:xfrm>
          <a:prstGeom prst="rect">
            <a:avLst/>
          </a:prstGeom>
          <a:noFill/>
          <a:ln w="210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661248"/>
            <a:ext cx="1047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8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836712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156723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836712"/>
            <a:ext cx="1347721" cy="60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74622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97774"/>
            <a:ext cx="4868354" cy="142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8"/>
            <a:ext cx="3816424" cy="162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3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511563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55" y="5013174"/>
            <a:ext cx="1800467" cy="144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34" y="3284984"/>
            <a:ext cx="43910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77240" y="5068080"/>
            <a:ext cx="2154240" cy="1410840"/>
          </a:xfrm>
          <a:prstGeom prst="rect">
            <a:avLst/>
          </a:prstGeom>
          <a:noFill/>
          <a:ln w="5715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670"/>
            <a:ext cx="9144000" cy="38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3571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28" y="1700808"/>
            <a:ext cx="4914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628" y="3068960"/>
            <a:ext cx="2447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7" y="3882752"/>
            <a:ext cx="69818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6621" y="4746048"/>
            <a:ext cx="6524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П о п е р е ч н ы е  к о м п о н е н т 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04400" y="5361120"/>
            <a:ext cx="2401200" cy="1270080"/>
          </a:xfrm>
          <a:prstGeom prst="rect">
            <a:avLst/>
          </a:prstGeom>
          <a:noFill/>
          <a:ln w="5715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05" y="5400847"/>
            <a:ext cx="2114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1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168</Words>
  <Application>Microsoft Office PowerPoint</Application>
  <PresentationFormat>Экран (4:3)</PresentationFormat>
  <Paragraphs>24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Движение частиц в неоднородном магнитном поле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Alexander</cp:lastModifiedBy>
  <cp:revision>29</cp:revision>
  <dcterms:created xsi:type="dcterms:W3CDTF">2019-09-12T16:25:54Z</dcterms:created>
  <dcterms:modified xsi:type="dcterms:W3CDTF">2022-09-13T11:47:50Z</dcterms:modified>
</cp:coreProperties>
</file>