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56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4DC1-309B-447F-A08E-444B8BAEA5B6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5395C-8724-48A4-8591-0568CB10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868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4DC1-309B-447F-A08E-444B8BAEA5B6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5395C-8724-48A4-8591-0568CB10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282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4DC1-309B-447F-A08E-444B8BAEA5B6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5395C-8724-48A4-8591-0568CB10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175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4DC1-309B-447F-A08E-444B8BAEA5B6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5395C-8724-48A4-8591-0568CB10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16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4DC1-309B-447F-A08E-444B8BAEA5B6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5395C-8724-48A4-8591-0568CB10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80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4DC1-309B-447F-A08E-444B8BAEA5B6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5395C-8724-48A4-8591-0568CB10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136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4DC1-309B-447F-A08E-444B8BAEA5B6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5395C-8724-48A4-8591-0568CB10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338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4DC1-309B-447F-A08E-444B8BAEA5B6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5395C-8724-48A4-8591-0568CB10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81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4DC1-309B-447F-A08E-444B8BAEA5B6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5395C-8724-48A4-8591-0568CB10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637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4DC1-309B-447F-A08E-444B8BAEA5B6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5395C-8724-48A4-8591-0568CB10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932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4DC1-309B-447F-A08E-444B8BAEA5B6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5395C-8724-48A4-8591-0568CB10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821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A4DC1-309B-447F-A08E-444B8BAEA5B6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5395C-8724-48A4-8591-0568CB10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578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7" Type="http://schemas.openxmlformats.org/officeDocument/2006/relationships/image" Target="../media/image49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image" Target="../media/image5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10" Type="http://schemas.openxmlformats.org/officeDocument/2006/relationships/image" Target="../media/image63.png"/><Relationship Id="rId4" Type="http://schemas.openxmlformats.org/officeDocument/2006/relationships/image" Target="../media/image57.png"/><Relationship Id="rId9" Type="http://schemas.openxmlformats.org/officeDocument/2006/relationships/image" Target="../media/image6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9.png"/><Relationship Id="rId4" Type="http://schemas.openxmlformats.org/officeDocument/2006/relationships/image" Target="../media/image6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5.png"/><Relationship Id="rId4" Type="http://schemas.openxmlformats.org/officeDocument/2006/relationships/image" Target="../media/image7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0.png"/><Relationship Id="rId2" Type="http://schemas.openxmlformats.org/officeDocument/2006/relationships/image" Target="../media/image7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8781"/>
            <a:ext cx="7772400" cy="755923"/>
          </a:xfrm>
        </p:spPr>
        <p:txBody>
          <a:bodyPr>
            <a:normAutofit fontScale="90000"/>
          </a:bodyPr>
          <a:lstStyle/>
          <a:p>
            <a:r>
              <a:rPr lang="ru-RU" dirty="0"/>
              <a:t>Поверхностная волна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124744"/>
            <a:ext cx="22098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220674"/>
            <a:ext cx="24098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9856" y="3619500"/>
            <a:ext cx="24860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9856" y="4581128"/>
            <a:ext cx="2028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3181" y="5445224"/>
            <a:ext cx="2495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929084"/>
            <a:ext cx="4053840" cy="437388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4F8943C-55E1-8CFD-83CE-EBE3B73A038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28" y="1081484"/>
            <a:ext cx="4053840" cy="437388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8FB4EA6-97E5-7E19-2BCB-0D576965F61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64" y="1071344"/>
            <a:ext cx="4053840" cy="4373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00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32656"/>
            <a:ext cx="27336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7411" y="2519759"/>
            <a:ext cx="17145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117" y="3943350"/>
            <a:ext cx="277177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4902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/>
              <a:t>Металлы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196751"/>
            <a:ext cx="18764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196877"/>
            <a:ext cx="268605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543175"/>
            <a:ext cx="11049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215802"/>
            <a:ext cx="20955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948264" y="1521673"/>
            <a:ext cx="10341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Медь</a:t>
            </a:r>
          </a:p>
        </p:txBody>
      </p:sp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717032"/>
            <a:ext cx="49530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453" y="5301208"/>
            <a:ext cx="300037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085184"/>
            <a:ext cx="20288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5915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04664"/>
            <a:ext cx="46291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4899" y="2276872"/>
            <a:ext cx="543877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062" y="4941168"/>
            <a:ext cx="291465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557" y="4934485"/>
            <a:ext cx="173355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598072"/>
            <a:ext cx="20574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645024"/>
            <a:ext cx="20288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0781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96752"/>
            <a:ext cx="42862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211040"/>
            <a:ext cx="17430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916832"/>
            <a:ext cx="13620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2382" y="2636912"/>
            <a:ext cx="13049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671888"/>
            <a:ext cx="16383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944" y="4437112"/>
            <a:ext cx="9048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5373216"/>
            <a:ext cx="17526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329" y="3671888"/>
            <a:ext cx="5334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6446" y="4470449"/>
            <a:ext cx="9810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6579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dirty="0"/>
              <a:t>Потоки энергии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71600" y="1340768"/>
            <a:ext cx="31268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Вдоль поверхности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7114" y="3717032"/>
            <a:ext cx="15579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В плазму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265323"/>
            <a:ext cx="31623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854441"/>
            <a:ext cx="30099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A5F69E2-805A-1A39-7870-2799C89821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721485"/>
            <a:ext cx="2937037" cy="316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3959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764704"/>
            <a:ext cx="368617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603" y="2204864"/>
            <a:ext cx="39814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452813"/>
            <a:ext cx="36576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550" y="4941168"/>
            <a:ext cx="32194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0317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700808"/>
            <a:ext cx="6467475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53" y="3789040"/>
            <a:ext cx="70104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54676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/>
              <a:t>Металлы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196752"/>
            <a:ext cx="56769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751" y="3429000"/>
            <a:ext cx="19907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941168"/>
            <a:ext cx="166687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941168"/>
            <a:ext cx="166687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516216" y="5193908"/>
            <a:ext cx="13077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(Медь</a:t>
            </a:r>
            <a:r>
              <a:rPr lang="ru-RU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489397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110" y="1600200"/>
            <a:ext cx="5097780" cy="36576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411760" y="2060848"/>
                <a:ext cx="61510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ru-RU" sz="2800" i="1" smtClean="0">
                              <a:latin typeface="Cambria Math"/>
                              <a:ea typeface="Cambria Math"/>
                            </a:rPr>
                            <m:t>𝜀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𝑑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2060848"/>
                <a:ext cx="615105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629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7045" y="2276872"/>
            <a:ext cx="34099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58" y="3519289"/>
            <a:ext cx="475297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5084" y="4869160"/>
            <a:ext cx="48863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640"/>
            <a:ext cx="34575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60648"/>
            <a:ext cx="34956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1591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764704"/>
            <a:ext cx="38481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431951"/>
            <a:ext cx="20193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2477" y="2348880"/>
            <a:ext cx="203835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1692" y="4031927"/>
            <a:ext cx="40386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2222" y="4941168"/>
            <a:ext cx="40671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5905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725" y="4365104"/>
            <a:ext cx="36385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3112" y="5229200"/>
            <a:ext cx="36576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7455" y="548680"/>
            <a:ext cx="397764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765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692696"/>
            <a:ext cx="7429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697459"/>
            <a:ext cx="13049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556792"/>
            <a:ext cx="15144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564904"/>
            <a:ext cx="48006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358108"/>
            <a:ext cx="181927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60" y="4725144"/>
            <a:ext cx="46482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Рамка 1">
            <a:extLst>
              <a:ext uri="{FF2B5EF4-FFF2-40B4-BE49-F238E27FC236}">
                <a16:creationId xmlns:a16="http://schemas.microsoft.com/office/drawing/2014/main" id="{D819EA74-5405-0788-9451-BDD7D733BC5F}"/>
              </a:ext>
            </a:extLst>
          </p:cNvPr>
          <p:cNvSpPr/>
          <p:nvPr/>
        </p:nvSpPr>
        <p:spPr>
          <a:xfrm>
            <a:off x="6237721" y="3152378"/>
            <a:ext cx="2376264" cy="1440160"/>
          </a:xfrm>
          <a:prstGeom prst="fram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501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92696"/>
            <a:ext cx="2924175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564904"/>
            <a:ext cx="327660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4365104"/>
            <a:ext cx="328612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070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76470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1</a:t>
            </a:r>
            <a:endParaRPr lang="ru-RU" sz="32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847541"/>
            <a:ext cx="7715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847541"/>
            <a:ext cx="9239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1498" y="1628800"/>
            <a:ext cx="31242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285" y="4869160"/>
            <a:ext cx="11144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76" y="4435772"/>
            <a:ext cx="11811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193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48680"/>
            <a:ext cx="3238500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061915"/>
            <a:ext cx="17145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4317" y="2751981"/>
            <a:ext cx="383857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221088"/>
            <a:ext cx="227647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5911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04664"/>
            <a:ext cx="3114675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186112"/>
            <a:ext cx="17145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8644" y="2952751"/>
            <a:ext cx="14478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2018" y="4437112"/>
            <a:ext cx="12763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83310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16</Words>
  <Application>Microsoft Office PowerPoint</Application>
  <PresentationFormat>Экран (4:3)</PresentationFormat>
  <Paragraphs>10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Cambria Math</vt:lpstr>
      <vt:lpstr>Тема Office</vt:lpstr>
      <vt:lpstr>Поверхностная 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Металлы</vt:lpstr>
      <vt:lpstr>Презентация PowerPoint</vt:lpstr>
      <vt:lpstr>Презентация PowerPoint</vt:lpstr>
      <vt:lpstr>Потоки энергии</vt:lpstr>
      <vt:lpstr>Презентация PowerPoint</vt:lpstr>
      <vt:lpstr>Презентация PowerPoint</vt:lpstr>
      <vt:lpstr>Металлы</vt:lpstr>
      <vt:lpstr>Презентация PowerPoint</vt:lpstr>
    </vt:vector>
  </TitlesOfParts>
  <Company>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Поверхностная волна</dc:title>
  <dc:creator>Александр</dc:creator>
  <cp:lastModifiedBy>Alexand Kovalev</cp:lastModifiedBy>
  <cp:revision>22</cp:revision>
  <dcterms:created xsi:type="dcterms:W3CDTF">2019-10-12T11:29:43Z</dcterms:created>
  <dcterms:modified xsi:type="dcterms:W3CDTF">2022-12-01T08:46:49Z</dcterms:modified>
</cp:coreProperties>
</file>