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1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2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01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84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01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26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52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0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33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9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07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1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9BEC-2E2D-4AAD-B12C-2FEA6C98AC51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04BCD-3BEC-4653-87B3-ACF38DF17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52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908720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Ю.П.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Райзер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Физика газового разряда.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Ф.Чен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Введение в физику плазмы.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Н.Кролл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А.Трайвелпис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Основы физики плазмы.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3645023"/>
            <a:ext cx="7096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M.A. Lieberman, A.J. Lichtenberg  Principles of plasma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discharges and material processing.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869160"/>
            <a:ext cx="6727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Chabert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N.Braithwaite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Physics of radio-frequency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plasmas.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2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Литература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</dc:title>
  <dc:creator>Александр</dc:creator>
  <cp:lastModifiedBy>Александр</cp:lastModifiedBy>
  <cp:revision>2</cp:revision>
  <dcterms:created xsi:type="dcterms:W3CDTF">2019-09-28T16:05:39Z</dcterms:created>
  <dcterms:modified xsi:type="dcterms:W3CDTF">2019-09-28T16:27:48Z</dcterms:modified>
</cp:coreProperties>
</file>