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361" y="-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D7A8-9801-4BC3-9746-4759BFBD304A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4DD2-A093-4A14-AC22-45D0228755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572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D7A8-9801-4BC3-9746-4759BFBD304A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4DD2-A093-4A14-AC22-45D0228755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D7A8-9801-4BC3-9746-4759BFBD304A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4DD2-A093-4A14-AC22-45D0228755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946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D7A8-9801-4BC3-9746-4759BFBD304A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4DD2-A093-4A14-AC22-45D0228755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044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D7A8-9801-4BC3-9746-4759BFBD304A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4DD2-A093-4A14-AC22-45D0228755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254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D7A8-9801-4BC3-9746-4759BFBD304A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4DD2-A093-4A14-AC22-45D0228755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501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D7A8-9801-4BC3-9746-4759BFBD304A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4DD2-A093-4A14-AC22-45D0228755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697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D7A8-9801-4BC3-9746-4759BFBD304A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4DD2-A093-4A14-AC22-45D0228755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931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D7A8-9801-4BC3-9746-4759BFBD304A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4DD2-A093-4A14-AC22-45D0228755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973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D7A8-9801-4BC3-9746-4759BFBD304A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4DD2-A093-4A14-AC22-45D0228755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20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D7A8-9801-4BC3-9746-4759BFBD304A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4DD2-A093-4A14-AC22-45D0228755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269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FD7A8-9801-4BC3-9746-4759BFBD304A}" type="datetimeFigureOut">
              <a:rPr lang="ru-RU" smtClean="0"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84DD2-A093-4A14-AC22-45D0228755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21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3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307"/>
            <a:ext cx="7772400" cy="103442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Лекция 6</a:t>
            </a:r>
            <a:br>
              <a:rPr lang="ru-RU" dirty="0" smtClean="0"/>
            </a:br>
            <a:r>
              <a:rPr lang="ru-RU" dirty="0" smtClean="0"/>
              <a:t>Электрон в переменном поле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99" y="1556792"/>
            <a:ext cx="3837873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13" y="3200400"/>
            <a:ext cx="3176203" cy="58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373" y="4005064"/>
            <a:ext cx="2988332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960" y="4869160"/>
            <a:ext cx="4854186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963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Энергия электронов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700338"/>
            <a:ext cx="25146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897" y="3356992"/>
            <a:ext cx="577215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465" y="4797152"/>
            <a:ext cx="470535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340768"/>
            <a:ext cx="22669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Рамка 2"/>
          <p:cNvSpPr/>
          <p:nvPr/>
        </p:nvSpPr>
        <p:spPr>
          <a:xfrm>
            <a:off x="2699792" y="1052736"/>
            <a:ext cx="2808312" cy="1296144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36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20688"/>
            <a:ext cx="59055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92896"/>
            <a:ext cx="45529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802458"/>
            <a:ext cx="17526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792" y="3861048"/>
            <a:ext cx="18097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581128"/>
            <a:ext cx="349567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Рамка 1"/>
          <p:cNvSpPr/>
          <p:nvPr/>
        </p:nvSpPr>
        <p:spPr>
          <a:xfrm>
            <a:off x="2123728" y="4363189"/>
            <a:ext cx="4752528" cy="1800200"/>
          </a:xfrm>
          <a:prstGeom prst="fram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6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Набор энергии электроном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983" y="1988840"/>
            <a:ext cx="72961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42" y="3215654"/>
            <a:ext cx="74866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608" y="4149080"/>
            <a:ext cx="4914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295" y="5157192"/>
            <a:ext cx="379095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124744"/>
            <a:ext cx="27813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827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764704"/>
            <a:ext cx="11525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620688"/>
            <a:ext cx="12096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970" y="1916832"/>
            <a:ext cx="11334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284984"/>
            <a:ext cx="35433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611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764704"/>
            <a:ext cx="32480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066" y="2348880"/>
            <a:ext cx="494347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888" y="4293096"/>
            <a:ext cx="637222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575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31196"/>
            <a:ext cx="3037625" cy="263118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3" y="2852936"/>
            <a:ext cx="6162137" cy="1282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437112"/>
            <a:ext cx="18288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293096"/>
            <a:ext cx="17907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51720" y="241199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475656" y="836712"/>
            <a:ext cx="15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endParaRPr lang="ru-RU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01194"/>
            <a:ext cx="64198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115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5" y="764704"/>
            <a:ext cx="2755573" cy="60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74" y="2895600"/>
            <a:ext cx="6021181" cy="1253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725144"/>
            <a:ext cx="17907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926" y="1988840"/>
            <a:ext cx="3648405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916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947988"/>
            <a:ext cx="1066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908720"/>
            <a:ext cx="2999057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636912"/>
            <a:ext cx="4682120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152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413" y="1243013"/>
            <a:ext cx="7115175" cy="437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733256"/>
            <a:ext cx="2019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5735118"/>
            <a:ext cx="20574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196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972" y="476672"/>
            <a:ext cx="6486056" cy="1182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18" y="1916832"/>
            <a:ext cx="6175329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049" y="3622044"/>
            <a:ext cx="233882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11960" y="3874942"/>
            <a:ext cx="41531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Плазменная частота</a:t>
            </a:r>
            <a:endParaRPr lang="ru-RU" sz="3600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478177"/>
            <a:ext cx="236212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054" y="5131271"/>
            <a:ext cx="13049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478177"/>
            <a:ext cx="9048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Рамка 1"/>
          <p:cNvSpPr/>
          <p:nvPr/>
        </p:nvSpPr>
        <p:spPr>
          <a:xfrm>
            <a:off x="1115616" y="3429000"/>
            <a:ext cx="2808312" cy="1584176"/>
          </a:xfrm>
          <a:prstGeom prst="fram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15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Плазменная частота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908720"/>
            <a:ext cx="1735559" cy="2321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85" y="3573016"/>
            <a:ext cx="2391544" cy="2631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86972" y="4468470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</a:t>
            </a:r>
            <a:endParaRPr lang="ru-RU" sz="2800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1210" y="980728"/>
            <a:ext cx="1887529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204864"/>
            <a:ext cx="1895475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363" y="3200400"/>
            <a:ext cx="181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914737"/>
            <a:ext cx="4032448" cy="974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362" y="5271050"/>
            <a:ext cx="3996997" cy="1110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3091" y="867999"/>
            <a:ext cx="1479350" cy="2361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4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92696"/>
            <a:ext cx="3995738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410" y="1628800"/>
            <a:ext cx="2484996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588" y="2952750"/>
            <a:ext cx="2548183" cy="1196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006" y="4869160"/>
            <a:ext cx="4974680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Рамка 1"/>
          <p:cNvSpPr/>
          <p:nvPr/>
        </p:nvSpPr>
        <p:spPr>
          <a:xfrm>
            <a:off x="1619672" y="4653136"/>
            <a:ext cx="5760640" cy="1656184"/>
          </a:xfrm>
          <a:prstGeom prst="fram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077" y="1880828"/>
            <a:ext cx="2906037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1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14</Words>
  <Application>Microsoft Office PowerPoint</Application>
  <PresentationFormat>Экран (4:3)</PresentationFormat>
  <Paragraphs>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Лекция 6 Электрон в переменном поле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Плазменная частота</vt:lpstr>
      <vt:lpstr>Презентация PowerPoint</vt:lpstr>
      <vt:lpstr>Энергия электронов</vt:lpstr>
      <vt:lpstr>Презентация PowerPoint</vt:lpstr>
      <vt:lpstr>Набор энергии электроном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6 Электрон в переменном поле</dc:title>
  <dc:creator>Александр</dc:creator>
  <cp:lastModifiedBy>Alexander</cp:lastModifiedBy>
  <cp:revision>26</cp:revision>
  <dcterms:created xsi:type="dcterms:W3CDTF">2019-09-24T19:27:07Z</dcterms:created>
  <dcterms:modified xsi:type="dcterms:W3CDTF">2022-10-13T07:46:22Z</dcterms:modified>
</cp:coreProperties>
</file>