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3" r:id="rId4"/>
    <p:sldId id="258" r:id="rId5"/>
    <p:sldId id="259" r:id="rId6"/>
    <p:sldId id="269" r:id="rId7"/>
    <p:sldId id="260" r:id="rId8"/>
    <p:sldId id="261" r:id="rId9"/>
    <p:sldId id="262" r:id="rId10"/>
    <p:sldId id="270" r:id="rId11"/>
    <p:sldId id="263" r:id="rId12"/>
    <p:sldId id="264" r:id="rId13"/>
    <p:sldId id="265" r:id="rId14"/>
    <p:sldId id="266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331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44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51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732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746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6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881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103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10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93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497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99D7B-65CC-4C81-B204-82A83FC32448}" type="datetimeFigureOut">
              <a:rPr lang="ru-RU" smtClean="0"/>
              <a:t>03.09.2022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F747B-C6E4-459E-967D-4D44BE90EA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55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7.png"/><Relationship Id="rId5" Type="http://schemas.openxmlformats.org/officeDocument/2006/relationships/image" Target="../media/image56.emf"/><Relationship Id="rId4" Type="http://schemas.openxmlformats.org/officeDocument/2006/relationships/image" Target="../media/image5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8781"/>
            <a:ext cx="7772400" cy="827931"/>
          </a:xfrm>
        </p:spPr>
        <p:txBody>
          <a:bodyPr/>
          <a:lstStyle/>
          <a:p>
            <a:r>
              <a:rPr lang="ru-RU" dirty="0" smtClean="0"/>
              <a:t>Лекция 2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06211" y="1002135"/>
            <a:ext cx="71287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Т е п л о в о е  д в и ж е н и е  э л е к т р о н а 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25144"/>
            <a:ext cx="8672964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4" y="1844824"/>
            <a:ext cx="7648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573016"/>
            <a:ext cx="33528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771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620" y="1440180"/>
            <a:ext cx="6080760" cy="397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44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158" y="3028949"/>
            <a:ext cx="23241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028948"/>
            <a:ext cx="12668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970" y="4365104"/>
            <a:ext cx="34956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293096"/>
            <a:ext cx="1285875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84168" y="3282430"/>
            <a:ext cx="1945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Подвижность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10858" y="5517232"/>
            <a:ext cx="2101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Проводимость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7" y="620688"/>
            <a:ext cx="27813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72816"/>
            <a:ext cx="59912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154040" y="2907360"/>
            <a:ext cx="1603440" cy="114444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922000" y="4277520"/>
            <a:ext cx="2050200" cy="116820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89120" y="412560"/>
            <a:ext cx="3342600" cy="109332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2339752" y="188640"/>
            <a:ext cx="3888432" cy="1584176"/>
          </a:xfrm>
          <a:prstGeom prst="fram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04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76672"/>
            <a:ext cx="15906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96752"/>
            <a:ext cx="58674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888" y="2276872"/>
            <a:ext cx="195262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307" y="3068960"/>
            <a:ext cx="4210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221088"/>
            <a:ext cx="30003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085184"/>
            <a:ext cx="783907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638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772816"/>
            <a:ext cx="183832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963" y="2852936"/>
            <a:ext cx="32861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963" y="4221088"/>
            <a:ext cx="321945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24320" y="2658240"/>
            <a:ext cx="3645000" cy="107136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79680" y="4252320"/>
            <a:ext cx="3678120" cy="125856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577" y="476672"/>
            <a:ext cx="412432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96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97139"/>
            <a:ext cx="10096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04976"/>
            <a:ext cx="520065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212976"/>
            <a:ext cx="20002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437112"/>
            <a:ext cx="3238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953" y="4232324"/>
            <a:ext cx="25622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271" y="5229200"/>
            <a:ext cx="17145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3996" y="597138"/>
            <a:ext cx="12287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884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4311" y="239893"/>
            <a:ext cx="11576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Ионы</a:t>
            </a:r>
            <a:endParaRPr lang="ru-RU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029" y="1124744"/>
            <a:ext cx="2714147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42" y="3163336"/>
            <a:ext cx="2931607" cy="675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046592"/>
            <a:ext cx="4175243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248" y="4734272"/>
            <a:ext cx="4783707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464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725144"/>
            <a:ext cx="5803040" cy="1400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958" y="2420888"/>
            <a:ext cx="2772637" cy="1586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764704"/>
            <a:ext cx="5964677" cy="1311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Рамка 1"/>
          <p:cNvSpPr/>
          <p:nvPr/>
        </p:nvSpPr>
        <p:spPr>
          <a:xfrm>
            <a:off x="2483768" y="1988840"/>
            <a:ext cx="3816424" cy="252028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76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88640"/>
            <a:ext cx="5265420" cy="47320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09936" y="2789361"/>
            <a:ext cx="324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endParaRPr lang="ru-RU" sz="2400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89" y="5375910"/>
            <a:ext cx="39909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097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92696"/>
            <a:ext cx="80200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80928"/>
            <a:ext cx="351472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365104"/>
            <a:ext cx="5856651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2545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795116"/>
            <a:ext cx="15906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511" y="4725144"/>
            <a:ext cx="24574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19872" y="2974109"/>
            <a:ext cx="2597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Тепловая скорость</a:t>
            </a:r>
            <a:endParaRPr lang="ru-RU" sz="2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48680"/>
            <a:ext cx="56197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800128"/>
            <a:ext cx="140017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509120"/>
            <a:ext cx="2438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660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312" y="620688"/>
            <a:ext cx="29051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717032"/>
            <a:ext cx="12858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151" y="4725144"/>
            <a:ext cx="16954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013" y="2276872"/>
            <a:ext cx="31337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269556" y="1930140"/>
            <a:ext cx="3626640" cy="118044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07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059" y="1268760"/>
            <a:ext cx="5321788" cy="41044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59832" y="255786"/>
            <a:ext cx="2142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Длина пробега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3324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763" y="2819251"/>
            <a:ext cx="264795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360" y="2885925"/>
            <a:ext cx="10668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771" y="4257674"/>
            <a:ext cx="28575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536" y="4509120"/>
            <a:ext cx="15049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301208"/>
            <a:ext cx="40386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835" y="1700808"/>
            <a:ext cx="244792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76672"/>
            <a:ext cx="15906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842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601" y="986917"/>
            <a:ext cx="12287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408" y="2636912"/>
            <a:ext cx="267652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102" y="4564169"/>
            <a:ext cx="23717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589732" y="1216524"/>
            <a:ext cx="2142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Длина пробега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07360" y="4653136"/>
            <a:ext cx="3071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Частота столкновений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93130" y="986917"/>
            <a:ext cx="1423080" cy="92088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76784" y="2562684"/>
            <a:ext cx="3024360" cy="103428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870825" y="4437112"/>
            <a:ext cx="2636280" cy="102564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53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38" y="586278"/>
            <a:ext cx="20955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137312"/>
            <a:ext cx="23431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693" y="1924129"/>
            <a:ext cx="10477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755363" y="5000489"/>
            <a:ext cx="2926080" cy="1102320"/>
          </a:xfrm>
          <a:prstGeom prst="rect">
            <a:avLst/>
          </a:prstGeom>
          <a:noFill/>
          <a:ln w="57150">
            <a:solidFill>
              <a:srgbClr val="ED1C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ED1C24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594" y="586277"/>
            <a:ext cx="238125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410" y="1844824"/>
            <a:ext cx="47529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81" y="3068960"/>
            <a:ext cx="602932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9309"/>
            <a:ext cx="2924175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49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39</Words>
  <Application>Microsoft Office PowerPoint</Application>
  <PresentationFormat>Экран (4:3)</PresentationFormat>
  <Paragraphs>10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Лекция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</dc:title>
  <dc:creator>Александр</dc:creator>
  <cp:lastModifiedBy>Alexander</cp:lastModifiedBy>
  <cp:revision>37</cp:revision>
  <dcterms:created xsi:type="dcterms:W3CDTF">2019-09-08T16:51:40Z</dcterms:created>
  <dcterms:modified xsi:type="dcterms:W3CDTF">2022-09-03T08:18:26Z</dcterms:modified>
</cp:coreProperties>
</file>