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560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820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25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83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02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051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21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6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56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8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57435-E647-4BAC-84B9-ECD4DDF1EFD5}" type="datetimeFigureOut">
              <a:rPr lang="ru-RU" smtClean="0"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9A232-275D-4FE4-B625-29DE091B0F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9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734839"/>
            <a:ext cx="7772400" cy="1470025"/>
          </a:xfrm>
        </p:spPr>
        <p:txBody>
          <a:bodyPr/>
          <a:lstStyle/>
          <a:p>
            <a:r>
              <a:rPr lang="ru-RU" dirty="0"/>
              <a:t>Затухание Ландау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629" y="2002237"/>
            <a:ext cx="6070376" cy="4815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002237"/>
            <a:ext cx="1155576" cy="405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284984"/>
            <a:ext cx="1079961" cy="55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75856" y="225514"/>
            <a:ext cx="2202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/>
              <a:t>Лекция 14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43411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08720"/>
            <a:ext cx="287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133" y="2060848"/>
            <a:ext cx="37719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430819"/>
            <a:ext cx="25336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833" y="4941168"/>
            <a:ext cx="17145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7955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80728"/>
            <a:ext cx="6143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72478"/>
            <a:ext cx="6153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539552" y="2564904"/>
            <a:ext cx="7272808" cy="259228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618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705E8C-F97F-A6D3-3340-AA375258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Лампа бегущей волны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347F7E-C5A1-FDA5-40AD-38A44968B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556792"/>
            <a:ext cx="58864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6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836712"/>
            <a:ext cx="3177262" cy="1067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2276872"/>
            <a:ext cx="2714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221088"/>
            <a:ext cx="49530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92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6672"/>
            <a:ext cx="9429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4086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33147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369" y="3910013"/>
            <a:ext cx="20669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275" y="3988782"/>
            <a:ext cx="1238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35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08720"/>
            <a:ext cx="56673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550" y="1988840"/>
            <a:ext cx="9334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199010"/>
            <a:ext cx="37052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613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052736"/>
            <a:ext cx="73914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73016"/>
            <a:ext cx="61150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081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92696"/>
            <a:ext cx="496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210" y="2420888"/>
            <a:ext cx="44386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37" y="4869160"/>
            <a:ext cx="39052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639146"/>
            <a:ext cx="24479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5747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20688"/>
            <a:ext cx="4848225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348880"/>
            <a:ext cx="2495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933056"/>
            <a:ext cx="4600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8143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7328DC-56FD-2547-0AC4-BE7DB7A61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880" y="44624"/>
            <a:ext cx="89666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106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764704"/>
            <a:ext cx="5295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08920"/>
            <a:ext cx="6610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03" y="4653136"/>
            <a:ext cx="6991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35073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Затухание Ландау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Лампа бегущей волны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Затухание Ландау</dc:title>
  <dc:creator>Александр</dc:creator>
  <cp:lastModifiedBy>Alexand Kovalev</cp:lastModifiedBy>
  <cp:revision>13</cp:revision>
  <dcterms:created xsi:type="dcterms:W3CDTF">2020-03-12T19:37:30Z</dcterms:created>
  <dcterms:modified xsi:type="dcterms:W3CDTF">2022-12-09T15:59:49Z</dcterms:modified>
</cp:coreProperties>
</file>