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361" y="-5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A9976-60B6-4110-A599-44687869768F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C919-64F3-4B32-AEC6-297FA53D5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478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A9976-60B6-4110-A599-44687869768F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C919-64F3-4B32-AEC6-297FA53D5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0346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A9976-60B6-4110-A599-44687869768F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C919-64F3-4B32-AEC6-297FA53D5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1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A9976-60B6-4110-A599-44687869768F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C919-64F3-4B32-AEC6-297FA53D5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7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A9976-60B6-4110-A599-44687869768F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C919-64F3-4B32-AEC6-297FA53D5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415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A9976-60B6-4110-A599-44687869768F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C919-64F3-4B32-AEC6-297FA53D5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260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A9976-60B6-4110-A599-44687869768F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C919-64F3-4B32-AEC6-297FA53D5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388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A9976-60B6-4110-A599-44687869768F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C919-64F3-4B32-AEC6-297FA53D5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454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A9976-60B6-4110-A599-44687869768F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C919-64F3-4B32-AEC6-297FA53D5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736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A9976-60B6-4110-A599-44687869768F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C919-64F3-4B32-AEC6-297FA53D5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096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A9976-60B6-4110-A599-44687869768F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C919-64F3-4B32-AEC6-297FA53D5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1776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A9976-60B6-4110-A599-44687869768F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2C919-64F3-4B32-AEC6-297FA53D5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608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4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image" Target="../media/image50.png"/><Relationship Id="rId7" Type="http://schemas.openxmlformats.org/officeDocument/2006/relationships/image" Target="../media/image54.png"/><Relationship Id="rId12" Type="http://schemas.openxmlformats.org/officeDocument/2006/relationships/image" Target="../media/image59.emf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11" Type="http://schemas.openxmlformats.org/officeDocument/2006/relationships/image" Target="../media/image58.emf"/><Relationship Id="rId5" Type="http://schemas.openxmlformats.org/officeDocument/2006/relationships/image" Target="../media/image52.png"/><Relationship Id="rId10" Type="http://schemas.openxmlformats.org/officeDocument/2006/relationships/image" Target="../media/image57.png"/><Relationship Id="rId4" Type="http://schemas.openxmlformats.org/officeDocument/2006/relationships/image" Target="../media/image51.png"/><Relationship Id="rId9" Type="http://schemas.openxmlformats.org/officeDocument/2006/relationships/image" Target="../media/image5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20.png"/><Relationship Id="rId4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"/>
            <a:ext cx="7772400" cy="69269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Волны в магнитном поле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925830"/>
            <a:ext cx="3096344" cy="3525647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484784"/>
            <a:ext cx="46386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492896"/>
            <a:ext cx="3438525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521" y="4050208"/>
            <a:ext cx="29527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726" y="5013176"/>
            <a:ext cx="704850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4003802"/>
            <a:ext cx="13144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945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0" y="967740"/>
            <a:ext cx="4762500" cy="4922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17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340768"/>
            <a:ext cx="6041681" cy="413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1774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dirty="0" err="1" smtClean="0"/>
              <a:t>Геликонные</a:t>
            </a:r>
            <a:r>
              <a:rPr lang="ru-RU" dirty="0" smtClean="0"/>
              <a:t> волны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395461"/>
            <a:ext cx="16954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001" y="1385912"/>
            <a:ext cx="16764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029074"/>
            <a:ext cx="399097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512715"/>
            <a:ext cx="396240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144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124744"/>
            <a:ext cx="16287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948532"/>
            <a:ext cx="254317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400300"/>
            <a:ext cx="242887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492" y="3717032"/>
            <a:ext cx="14763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876" y="4581128"/>
            <a:ext cx="15716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063" y="5445224"/>
            <a:ext cx="16192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059832" y="3766800"/>
            <a:ext cx="9573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13  MHz</a:t>
            </a:r>
            <a:endParaRPr lang="ru-RU" dirty="0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403" y="4509120"/>
            <a:ext cx="12382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126355" y="5445224"/>
            <a:ext cx="8242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100 </a:t>
            </a:r>
            <a:r>
              <a:rPr lang="en-US" dirty="0" err="1"/>
              <a:t>Gs</a:t>
            </a:r>
            <a:endParaRPr lang="ru-RU" dirty="0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5684" y="3722866"/>
            <a:ext cx="1009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216624"/>
            <a:ext cx="1066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722866"/>
            <a:ext cx="27622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0895" y="5210790"/>
            <a:ext cx="43815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697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60648"/>
            <a:ext cx="13144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44824"/>
            <a:ext cx="852487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83" y="3861048"/>
            <a:ext cx="791527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920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772816"/>
            <a:ext cx="39528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5542" y="2636912"/>
            <a:ext cx="60293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9880" y="4149080"/>
            <a:ext cx="487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5373216"/>
            <a:ext cx="39147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04664"/>
            <a:ext cx="352425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284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908720"/>
            <a:ext cx="553402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056357"/>
            <a:ext cx="10668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564904"/>
            <a:ext cx="10858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7530" y="4437112"/>
            <a:ext cx="317182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299" y="5373216"/>
            <a:ext cx="314325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149" y="3424238"/>
            <a:ext cx="630555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433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692696"/>
            <a:ext cx="7715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196752"/>
            <a:ext cx="396240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700338"/>
            <a:ext cx="19145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886" y="3789040"/>
            <a:ext cx="393382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3535" y="5301208"/>
            <a:ext cx="19145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322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692696"/>
            <a:ext cx="40386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428" y="2060848"/>
            <a:ext cx="11049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524" y="1946174"/>
            <a:ext cx="10858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4689" y="2898080"/>
            <a:ext cx="1066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827" y="3857626"/>
            <a:ext cx="420052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2224" y="5085184"/>
            <a:ext cx="10382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797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4807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Электронный циклотронный резонанс</a:t>
            </a:r>
            <a:endParaRPr lang="ru-RU" sz="36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050" y="1196752"/>
            <a:ext cx="45339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861048"/>
            <a:ext cx="18859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861048"/>
            <a:ext cx="20288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7807" y="4869160"/>
            <a:ext cx="38862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0202" y="2173065"/>
            <a:ext cx="45339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106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340768"/>
            <a:ext cx="26479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548680"/>
            <a:ext cx="2733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2790" y="2466975"/>
            <a:ext cx="541972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2" y="4437112"/>
            <a:ext cx="772477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071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04664"/>
            <a:ext cx="10953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412776"/>
            <a:ext cx="35623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780928"/>
            <a:ext cx="153352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509120"/>
            <a:ext cx="7715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270995"/>
            <a:ext cx="16383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54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13</Words>
  <Application>Microsoft Office PowerPoint</Application>
  <PresentationFormat>Экран (4:3)</PresentationFormat>
  <Paragraphs>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Волны в магнитном поле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Электронный циклотронный резонанс</vt:lpstr>
      <vt:lpstr>Презентация PowerPoint</vt:lpstr>
      <vt:lpstr>Презентация PowerPoint</vt:lpstr>
      <vt:lpstr>Презентация PowerPoint</vt:lpstr>
      <vt:lpstr>Презентация PowerPoint</vt:lpstr>
      <vt:lpstr>Геликонные волны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Волны в магнитном поле</dc:title>
  <dc:creator>Александр</dc:creator>
  <cp:lastModifiedBy>Alexander</cp:lastModifiedBy>
  <cp:revision>18</cp:revision>
  <dcterms:created xsi:type="dcterms:W3CDTF">2019-10-13T13:13:39Z</dcterms:created>
  <dcterms:modified xsi:type="dcterms:W3CDTF">2022-12-01T09:18:35Z</dcterms:modified>
</cp:coreProperties>
</file>