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361" y="-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49E49-7362-435D-8C19-44772BF1EA18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A6E-051E-494F-B6E9-363C02279B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851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49E49-7362-435D-8C19-44772BF1EA18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A6E-051E-494F-B6E9-363C02279B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3832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49E49-7362-435D-8C19-44772BF1EA18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A6E-051E-494F-B6E9-363C02279B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585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49E49-7362-435D-8C19-44772BF1EA18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A6E-051E-494F-B6E9-363C02279B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463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49E49-7362-435D-8C19-44772BF1EA18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A6E-051E-494F-B6E9-363C02279B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0702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49E49-7362-435D-8C19-44772BF1EA18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A6E-051E-494F-B6E9-363C02279B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401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49E49-7362-435D-8C19-44772BF1EA18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A6E-051E-494F-B6E9-363C02279B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307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49E49-7362-435D-8C19-44772BF1EA18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A6E-051E-494F-B6E9-363C02279B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8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49E49-7362-435D-8C19-44772BF1EA18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A6E-051E-494F-B6E9-363C02279B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372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49E49-7362-435D-8C19-44772BF1EA18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A6E-051E-494F-B6E9-363C02279B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432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49E49-7362-435D-8C19-44772BF1EA18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2CA6E-051E-494F-B6E9-363C02279B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944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49E49-7362-435D-8C19-44772BF1EA18}" type="datetimeFigureOut">
              <a:rPr lang="ru-RU" smtClean="0"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2CA6E-051E-494F-B6E9-363C02279B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615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Relationship Id="rId14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655"/>
            <a:ext cx="7772400" cy="7380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Отражение волн от плазмы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1240946"/>
            <a:ext cx="5104516" cy="4924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03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819" y="680700"/>
            <a:ext cx="25812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43" y="4293096"/>
            <a:ext cx="32670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08" y="5085184"/>
            <a:ext cx="41529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435" y="1642533"/>
            <a:ext cx="333375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2564904"/>
            <a:ext cx="3114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235821"/>
            <a:ext cx="457200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560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332656"/>
            <a:ext cx="4351020" cy="3383280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4125074"/>
            <a:ext cx="6638925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973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764704"/>
            <a:ext cx="2276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9548" y="1844824"/>
            <a:ext cx="5153025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535" y="3426860"/>
            <a:ext cx="306705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509120"/>
            <a:ext cx="14287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7175" y="5373216"/>
            <a:ext cx="21621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358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272" y="1124744"/>
            <a:ext cx="1885950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0783" y="1375678"/>
            <a:ext cx="18573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2924944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1</a:t>
            </a:r>
            <a:endParaRPr lang="ru-RU" sz="2800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946617"/>
            <a:ext cx="10572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962389"/>
            <a:ext cx="17145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979954"/>
            <a:ext cx="8572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5543" y="2947925"/>
            <a:ext cx="8286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57505" y="393305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</a:t>
            </a:r>
            <a:endParaRPr lang="ru-RU" sz="2400" dirty="0"/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901002"/>
            <a:ext cx="10572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5408" y="3998980"/>
            <a:ext cx="169545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5596" y="3992345"/>
            <a:ext cx="10477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3967677"/>
            <a:ext cx="8286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085184"/>
            <a:ext cx="25717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8484" y="5085184"/>
            <a:ext cx="11811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4091" y="5085184"/>
            <a:ext cx="196215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0" name="Picture 14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079" y="5877272"/>
            <a:ext cx="9906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112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908720"/>
            <a:ext cx="340042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897" y="2276872"/>
            <a:ext cx="424815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0297" y="4005064"/>
            <a:ext cx="409575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499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692696"/>
            <a:ext cx="485775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060848"/>
            <a:ext cx="4695825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717032"/>
            <a:ext cx="4962525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528" y="5301208"/>
            <a:ext cx="319087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7784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6</Words>
  <Application>Microsoft Office PowerPoint</Application>
  <PresentationFormat>Экран (4:3)</PresentationFormat>
  <Paragraphs>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Отражение волн от плазмы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Отражение волн от плазмы</dc:title>
  <dc:creator>Александр</dc:creator>
  <cp:lastModifiedBy>Alexander</cp:lastModifiedBy>
  <cp:revision>13</cp:revision>
  <dcterms:created xsi:type="dcterms:W3CDTF">2019-10-05T18:54:46Z</dcterms:created>
  <dcterms:modified xsi:type="dcterms:W3CDTF">2021-11-10T08:19:26Z</dcterms:modified>
</cp:coreProperties>
</file>