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6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28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7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0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13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3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8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63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93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2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4DC1-309B-447F-A08E-444B8BAEA5B6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395C-8724-48A4-8591-0568CB107F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49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0.png"/><Relationship Id="rId2" Type="http://schemas.openxmlformats.org/officeDocument/2006/relationships/image" Target="../media/image7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781"/>
            <a:ext cx="7772400" cy="755923"/>
          </a:xfrm>
        </p:spPr>
        <p:txBody>
          <a:bodyPr>
            <a:normAutofit fontScale="90000"/>
          </a:bodyPr>
          <a:lstStyle/>
          <a:p>
            <a:r>
              <a:rPr lang="ru-RU" dirty="0"/>
              <a:t>Поверхностная волна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24744"/>
            <a:ext cx="2209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20674"/>
            <a:ext cx="24098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856" y="3619500"/>
            <a:ext cx="24860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856" y="4581128"/>
            <a:ext cx="202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181" y="5445224"/>
            <a:ext cx="249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29084"/>
            <a:ext cx="4053840" cy="437388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F8943C-55E1-8CFD-83CE-EBE3B73A03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28" y="1081484"/>
            <a:ext cx="4053840" cy="437388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FB4EA6-97E5-7E19-2BCB-0D576965F6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64" y="1071344"/>
            <a:ext cx="4053840" cy="43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0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2656"/>
            <a:ext cx="27336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411" y="2519759"/>
            <a:ext cx="17145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117" y="3943350"/>
            <a:ext cx="27717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902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Металлы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1"/>
            <a:ext cx="18764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96877"/>
            <a:ext cx="26860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43175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15802"/>
            <a:ext cx="20955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48264" y="1521673"/>
            <a:ext cx="1034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Медь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17032"/>
            <a:ext cx="4953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53" y="5301208"/>
            <a:ext cx="30003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085184"/>
            <a:ext cx="20288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915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4"/>
            <a:ext cx="46291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99" y="2276872"/>
            <a:ext cx="54387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62" y="4941168"/>
            <a:ext cx="29146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557" y="4934485"/>
            <a:ext cx="17335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98072"/>
            <a:ext cx="20574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645024"/>
            <a:ext cx="20288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781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11040"/>
            <a:ext cx="1743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16832"/>
            <a:ext cx="1362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382" y="2636912"/>
            <a:ext cx="13049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71888"/>
            <a:ext cx="1638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44" y="4437112"/>
            <a:ext cx="9048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373216"/>
            <a:ext cx="17526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329" y="3671888"/>
            <a:ext cx="533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446" y="4470449"/>
            <a:ext cx="981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57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Потоки энергии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340768"/>
            <a:ext cx="3126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Вдоль поверхности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7114" y="3717032"/>
            <a:ext cx="1557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В плазму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65323"/>
            <a:ext cx="31623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54441"/>
            <a:ext cx="30099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A5F69E2-805A-1A39-7870-2799C89821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21485"/>
            <a:ext cx="2937037" cy="316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9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3686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603" y="2204864"/>
            <a:ext cx="39814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52813"/>
            <a:ext cx="36576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4941168"/>
            <a:ext cx="3219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31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64674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53" y="3789040"/>
            <a:ext cx="70104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467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Металлы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5676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751" y="3429000"/>
            <a:ext cx="19907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41168"/>
            <a:ext cx="16668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941168"/>
            <a:ext cx="16668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5193908"/>
            <a:ext cx="1307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(Медь</a:t>
            </a:r>
            <a:r>
              <a:rPr lang="ru-RU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8939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110" y="1600200"/>
            <a:ext cx="5097780" cy="3657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11760" y="2060848"/>
                <a:ext cx="6151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u-RU" sz="280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060848"/>
                <a:ext cx="61510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629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045" y="2276872"/>
            <a:ext cx="34099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8" y="3519289"/>
            <a:ext cx="47529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084" y="4869160"/>
            <a:ext cx="48863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3457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648"/>
            <a:ext cx="34956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59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764704"/>
            <a:ext cx="3848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31951"/>
            <a:ext cx="20193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477" y="2348880"/>
            <a:ext cx="20383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692" y="4031927"/>
            <a:ext cx="4038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222" y="4941168"/>
            <a:ext cx="4067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90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4365104"/>
            <a:ext cx="36385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112" y="5229200"/>
            <a:ext cx="3657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455" y="548680"/>
            <a:ext cx="397764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76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429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97459"/>
            <a:ext cx="1304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56792"/>
            <a:ext cx="15144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48006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58108"/>
            <a:ext cx="18192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60" y="4725144"/>
            <a:ext cx="4648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>
            <a:extLst>
              <a:ext uri="{FF2B5EF4-FFF2-40B4-BE49-F238E27FC236}">
                <a16:creationId xmlns:a16="http://schemas.microsoft.com/office/drawing/2014/main" id="{D819EA74-5405-0788-9451-BDD7D733BC5F}"/>
              </a:ext>
            </a:extLst>
          </p:cNvPr>
          <p:cNvSpPr/>
          <p:nvPr/>
        </p:nvSpPr>
        <p:spPr>
          <a:xfrm>
            <a:off x="6237721" y="3152378"/>
            <a:ext cx="2376264" cy="1440160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0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92696"/>
            <a:ext cx="29241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64904"/>
            <a:ext cx="3276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365104"/>
            <a:ext cx="32861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7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76470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  <a:endParaRPr lang="ru-RU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47541"/>
            <a:ext cx="7715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47541"/>
            <a:ext cx="923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498" y="1628800"/>
            <a:ext cx="3124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285" y="4869160"/>
            <a:ext cx="11144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76" y="4435772"/>
            <a:ext cx="11811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9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2385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1915"/>
            <a:ext cx="17145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317" y="2751981"/>
            <a:ext cx="38385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21088"/>
            <a:ext cx="22764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91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31146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86112"/>
            <a:ext cx="17145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644" y="2952751"/>
            <a:ext cx="14478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018" y="4437112"/>
            <a:ext cx="12763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3310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16</Words>
  <Application>Microsoft Office PowerPoint</Application>
  <PresentationFormat>Экран (4:3)</PresentationFormat>
  <Paragraphs>10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Тема Office</vt:lpstr>
      <vt:lpstr>Поверхностная 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Металлы</vt:lpstr>
      <vt:lpstr>Презентация PowerPoint</vt:lpstr>
      <vt:lpstr>Презентация PowerPoint</vt:lpstr>
      <vt:lpstr>Потоки энергии</vt:lpstr>
      <vt:lpstr>Презентация PowerPoint</vt:lpstr>
      <vt:lpstr>Презентация PowerPoint</vt:lpstr>
      <vt:lpstr>Металлы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Поверхностная волна</dc:title>
  <dc:creator>Александр</dc:creator>
  <cp:lastModifiedBy>Alexand Kovalev</cp:lastModifiedBy>
  <cp:revision>22</cp:revision>
  <dcterms:created xsi:type="dcterms:W3CDTF">2019-10-12T11:29:43Z</dcterms:created>
  <dcterms:modified xsi:type="dcterms:W3CDTF">2022-12-01T08:46:49Z</dcterms:modified>
</cp:coreProperties>
</file>