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16" y="-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127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4584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505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272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4620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94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1965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15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743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00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8654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63734-C885-4ECD-A35C-48586C84427C}" type="datetimeFigureOut">
              <a:rPr lang="ru-RU" smtClean="0"/>
              <a:t>19.11.2020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BD7345-C6B7-4F88-BFAC-15556835951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622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5" Type="http://schemas.openxmlformats.org/officeDocument/2006/relationships/image" Target="../media/image37.png"/><Relationship Id="rId4" Type="http://schemas.openxmlformats.org/officeDocument/2006/relationships/image" Target="../media/image3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Заголовок 1"/>
              <p:cNvSpPr>
                <a:spLocks noGrp="1"/>
              </p:cNvSpPr>
              <p:nvPr>
                <p:ph type="title"/>
              </p:nvPr>
            </p:nvSpPr>
            <p:spPr>
              <a:xfrm>
                <a:off x="457200" y="274638"/>
                <a:ext cx="8229600" cy="850106"/>
              </a:xfrm>
            </p:spPr>
            <p:txBody>
              <a:bodyPr/>
              <a:lstStyle/>
              <a:p>
                <a:r>
                  <a:rPr lang="ru-RU" dirty="0" smtClean="0"/>
                  <a:t>Ток и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ru-RU" i="1" smtClean="0">
                            <a:latin typeface="Cambria Math"/>
                            <a:ea typeface="Cambria Math"/>
                          </a:rPr>
                          <m:t>𝜀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ru-RU" dirty="0" smtClean="0">
                    <a:latin typeface="+mn-lt"/>
                  </a:rPr>
                  <a:t>в кинетической теории</a:t>
                </a:r>
                <a:endParaRPr lang="ru-RU" dirty="0">
                  <a:latin typeface="+mn-lt"/>
                </a:endParaRPr>
              </a:p>
            </p:txBody>
          </p:sp>
        </mc:Choice>
        <mc:Fallback xmlns="">
          <p:sp>
            <p:nvSpPr>
              <p:cNvPr id="2" name="Заголовок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457200" y="274638"/>
                <a:ext cx="8229600" cy="850106"/>
              </a:xfrm>
              <a:blipFill rotWithShape="1">
                <a:blip r:embed="rId2"/>
                <a:stretch>
                  <a:fillRect t="-11429" b="-26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96752"/>
            <a:ext cx="818197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429000"/>
            <a:ext cx="3886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509120"/>
            <a:ext cx="5638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1659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76672"/>
            <a:ext cx="3305175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1809" y="1916832"/>
            <a:ext cx="250507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2924944"/>
            <a:ext cx="8582025" cy="173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988" y="4869160"/>
            <a:ext cx="819150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289890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04664"/>
            <a:ext cx="5086350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4381" y="2276872"/>
            <a:ext cx="16478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284984"/>
            <a:ext cx="4010025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4797152"/>
            <a:ext cx="33528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284984"/>
            <a:ext cx="2876550" cy="828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167561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564904"/>
            <a:ext cx="1647825" cy="96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1124744"/>
            <a:ext cx="20097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5946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8700" y="836712"/>
            <a:ext cx="7086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876550"/>
            <a:ext cx="3886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4180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620688"/>
            <a:ext cx="321945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2348880"/>
            <a:ext cx="2524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859" y="3356992"/>
            <a:ext cx="50673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4349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20688"/>
            <a:ext cx="65913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846462"/>
            <a:ext cx="14001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3933056"/>
            <a:ext cx="634365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9967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548680"/>
            <a:ext cx="498157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1916832"/>
            <a:ext cx="9048750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4293096"/>
            <a:ext cx="34671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34784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48680"/>
            <a:ext cx="3600450" cy="971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1853" y="2495550"/>
            <a:ext cx="3771900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077072"/>
            <a:ext cx="8593266" cy="1296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7543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052736"/>
            <a:ext cx="7581900" cy="1466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1913" y="3219450"/>
            <a:ext cx="14001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365104"/>
            <a:ext cx="3838575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8035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404664"/>
            <a:ext cx="1552575" cy="41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2443" y="1268760"/>
            <a:ext cx="28194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0093" y="2132856"/>
            <a:ext cx="232410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763688" y="2903558"/>
            <a:ext cx="612068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Н е о д н о р о д н о с т ь  т о л ь к о  в д о л ь  Z</a:t>
            </a:r>
            <a:endParaRPr lang="ru-RU" sz="24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904" y="3914775"/>
            <a:ext cx="35147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941168"/>
            <a:ext cx="8010525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2082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836712"/>
            <a:ext cx="3028950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916832"/>
            <a:ext cx="377190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319611" y="2875002"/>
            <a:ext cx="45720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/>
              <a:t>В  с т а ц и о н а р н о м  с л у ч а е </a:t>
            </a:r>
            <a:endParaRPr lang="ru-RU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5481" y="3717032"/>
            <a:ext cx="18764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006" y="4941168"/>
            <a:ext cx="261937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68518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55</Words>
  <Application>Microsoft Office PowerPoint</Application>
  <PresentationFormat>Экран (4:3)</PresentationFormat>
  <Paragraphs>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Ток и ε_pв кинетической теории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*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Ток и ε_pв кинетической теории</dc:title>
  <dc:creator>Александр</dc:creator>
  <cp:lastModifiedBy>Alexander</cp:lastModifiedBy>
  <cp:revision>4</cp:revision>
  <dcterms:created xsi:type="dcterms:W3CDTF">2019-11-08T14:22:24Z</dcterms:created>
  <dcterms:modified xsi:type="dcterms:W3CDTF">2020-11-19T18:15:42Z</dcterms:modified>
</cp:coreProperties>
</file>