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58" r:id="rId5"/>
    <p:sldId id="259" r:id="rId6"/>
    <p:sldId id="260" r:id="rId7"/>
    <p:sldId id="262" r:id="rId8"/>
    <p:sldId id="288" r:id="rId9"/>
    <p:sldId id="263" r:id="rId10"/>
    <p:sldId id="285" r:id="rId11"/>
    <p:sldId id="265" r:id="rId12"/>
    <p:sldId id="28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90" r:id="rId28"/>
    <p:sldId id="281" r:id="rId29"/>
    <p:sldId id="289" r:id="rId30"/>
    <p:sldId id="291" r:id="rId31"/>
    <p:sldId id="282" r:id="rId32"/>
    <p:sldId id="283" r:id="rId33"/>
    <p:sldId id="284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02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30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2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68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02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5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1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7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02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33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78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05FED-2B54-4C0F-9235-97865B4E5D34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F159-F5C4-4141-BB74-0B8FC6E13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72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0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0.png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emf"/><Relationship Id="rId5" Type="http://schemas.openxmlformats.org/officeDocument/2006/relationships/image" Target="../media/image99.png"/><Relationship Id="rId4" Type="http://schemas.openxmlformats.org/officeDocument/2006/relationships/image" Target="../media/image9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381"/>
            <a:ext cx="7772400" cy="964348"/>
          </a:xfrm>
        </p:spPr>
        <p:txBody>
          <a:bodyPr/>
          <a:lstStyle/>
          <a:p>
            <a:r>
              <a:rPr lang="ru-RU" dirty="0" smtClean="0"/>
              <a:t>Кинетическая теория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2286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994" y="1340768"/>
            <a:ext cx="12477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48880"/>
            <a:ext cx="4352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353" y="3514378"/>
            <a:ext cx="27051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60" y="4638328"/>
            <a:ext cx="50863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5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54864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09120"/>
            <a:ext cx="68103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626869"/>
            <a:ext cx="2160240" cy="321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833" y="2924944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4812" y="5013176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12" y="5013176"/>
                <a:ext cx="41069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5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315416"/>
            <a:ext cx="2160240" cy="321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56959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898" y="3717032"/>
            <a:ext cx="70961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86678" y="2544952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678" y="2544952"/>
                <a:ext cx="4106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199" y="4252446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99" y="4252446"/>
                <a:ext cx="41069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9763" y="4252018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63" y="4252018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40" y="5564117"/>
            <a:ext cx="3143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564117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583449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686" y="1484784"/>
            <a:ext cx="57531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960" y="3717032"/>
            <a:ext cx="31146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28800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12776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3501" y="5598988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01" y="5598988"/>
                <a:ext cx="4106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1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630751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498" y="3573016"/>
            <a:ext cx="554243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4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кинетических уравнений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96752"/>
            <a:ext cx="21050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09" y="4365104"/>
            <a:ext cx="20574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35" y="2636912"/>
            <a:ext cx="54292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52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60848"/>
            <a:ext cx="1504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4005064"/>
            <a:ext cx="14859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70580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08920"/>
            <a:ext cx="40957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75" y="5013176"/>
            <a:ext cx="38004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7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620688"/>
            <a:ext cx="858836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094756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434" y="3443288"/>
            <a:ext cx="62579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16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Функция распределения по энергии</a:t>
            </a:r>
            <a:endParaRPr lang="ru-R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2962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18717"/>
            <a:ext cx="12954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23505"/>
            <a:ext cx="1600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941168"/>
            <a:ext cx="20955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123" y="4536356"/>
            <a:ext cx="25622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55721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1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61170"/>
            <a:ext cx="5295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73016"/>
            <a:ext cx="31432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70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6391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85975"/>
            <a:ext cx="4038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645024"/>
            <a:ext cx="32385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251" y="5229200"/>
            <a:ext cx="1152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7775"/>
            <a:ext cx="11334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4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0943"/>
            <a:ext cx="6781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842341"/>
            <a:ext cx="1847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3100388"/>
            <a:ext cx="82486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77316"/>
            <a:ext cx="6143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42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281" y="1124744"/>
            <a:ext cx="52768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031" y="2996952"/>
            <a:ext cx="62293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3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0485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301208"/>
            <a:ext cx="5638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11" y="3501008"/>
            <a:ext cx="62579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00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059" y="332656"/>
            <a:ext cx="10953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43088"/>
            <a:ext cx="39243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61048"/>
            <a:ext cx="63722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40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45" y="476672"/>
            <a:ext cx="14001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1556792"/>
            <a:ext cx="71818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212976"/>
            <a:ext cx="45624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25144"/>
            <a:ext cx="29908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501008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013176"/>
            <a:ext cx="942975" cy="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7025" y="424612"/>
            <a:ext cx="5517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Функция распределения </a:t>
            </a:r>
            <a:r>
              <a:rPr lang="ru-RU" sz="2800" dirty="0" err="1" smtClean="0"/>
              <a:t>Максвела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824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20688"/>
            <a:ext cx="48482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19325"/>
            <a:ext cx="29146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67175"/>
            <a:ext cx="25146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98662"/>
            <a:ext cx="20574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12668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501652"/>
            <a:ext cx="1809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75723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32040" y="980728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980728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234" y="655787"/>
            <a:ext cx="37814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8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4664"/>
            <a:ext cx="8286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242" y="1124744"/>
            <a:ext cx="51911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08920"/>
            <a:ext cx="36004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362099"/>
            <a:ext cx="5244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Функция распределения </a:t>
            </a:r>
            <a:r>
              <a:rPr lang="ru-RU" sz="2400" dirty="0" err="1" smtClean="0"/>
              <a:t>Дрювестейна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476" y="4509120"/>
            <a:ext cx="46672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5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378" y="980728"/>
            <a:ext cx="578167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644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8150"/>
            <a:ext cx="8151440" cy="581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0999" y="438150"/>
            <a:ext cx="1057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Argon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704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37814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496001" cy="53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18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" y="1628800"/>
            <a:ext cx="90392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25144"/>
            <a:ext cx="59436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84984"/>
            <a:ext cx="541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436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34988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7624" y="6309320"/>
            <a:ext cx="12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l-GR" dirty="0" smtClean="0"/>
              <a:t>ε</a:t>
            </a:r>
            <a:r>
              <a:rPr lang="en-US" dirty="0" smtClean="0"/>
              <a:t>) </a:t>
            </a:r>
            <a:r>
              <a:rPr lang="ru-RU" dirty="0" smtClean="0"/>
              <a:t>в азоте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8684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92696"/>
            <a:ext cx="20955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43076"/>
            <a:ext cx="3810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4864"/>
            <a:ext cx="8858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0" y="3212976"/>
            <a:ext cx="4410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286" y="3629025"/>
            <a:ext cx="8286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4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Максвеловская</a:t>
            </a:r>
            <a:r>
              <a:rPr lang="ru-RU" dirty="0" smtClean="0"/>
              <a:t> ФРЭЭ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53435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96952"/>
            <a:ext cx="47720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97152"/>
            <a:ext cx="52673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03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4188321" cy="220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76610"/>
            <a:ext cx="6104855" cy="415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50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3657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11" y="1052736"/>
            <a:ext cx="57912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5144"/>
            <a:ext cx="8286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77" y="5301208"/>
            <a:ext cx="73056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75" y="692696"/>
            <a:ext cx="4376465" cy="457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59436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37112"/>
            <a:ext cx="73056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3212976"/>
            <a:ext cx="6597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Сферическая система координат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760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46" y="332656"/>
            <a:ext cx="3139440" cy="408432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869160"/>
            <a:ext cx="62484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85975"/>
            <a:ext cx="53530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40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332656"/>
            <a:ext cx="3287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Однородная плазма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262" y="1340768"/>
            <a:ext cx="1257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51" y="4196687"/>
            <a:ext cx="8953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199366"/>
            <a:ext cx="14287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13562" y="3212975"/>
            <a:ext cx="3002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Полиномы Лежандра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55876"/>
            <a:ext cx="2979420" cy="501396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04864"/>
            <a:ext cx="49339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87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64904"/>
            <a:ext cx="5572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149080"/>
            <a:ext cx="35528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745785" y="1483573"/>
            <a:ext cx="425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mbria Math"/>
                <a:ea typeface="Cambria Math"/>
              </a:rPr>
              <a:t>+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2260" y="2851725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60" y="2851725"/>
                <a:ext cx="4106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76256" y="2780928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2780928"/>
                <a:ext cx="41069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22204" y="451210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latin typeface="Cambria Math"/>
                <a:ea typeface="Cambria Math"/>
              </a:rPr>
              <a:t>=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484" y="1196751"/>
            <a:ext cx="66484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58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40</Words>
  <Application>Microsoft Office PowerPoint</Application>
  <PresentationFormat>Экран (4:3)</PresentationFormat>
  <Paragraphs>21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Кинетическая теория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кинетических уравнений</vt:lpstr>
      <vt:lpstr>Презентация PowerPoint</vt:lpstr>
      <vt:lpstr>Презентация PowerPoint</vt:lpstr>
      <vt:lpstr>Функция распределения по энергии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Максвеловская ФРЭЭ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Кинетическая теория</dc:title>
  <dc:creator>Александр</dc:creator>
  <cp:lastModifiedBy>Alexander</cp:lastModifiedBy>
  <cp:revision>46</cp:revision>
  <dcterms:created xsi:type="dcterms:W3CDTF">2019-10-26T18:25:25Z</dcterms:created>
  <dcterms:modified xsi:type="dcterms:W3CDTF">2021-12-16T08:50:32Z</dcterms:modified>
</cp:coreProperties>
</file>