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67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54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94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23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36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14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89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0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7B159-B963-4CE3-BA16-AA8F4E44A0DC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AC4E2-A811-4436-8D6D-B15B06948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7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emf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124744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Константы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92041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43438" y="892041"/>
            <a:ext cx="10635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>
                <a:solidFill>
                  <a:prstClr val="black"/>
                </a:solidFill>
              </a:rPr>
              <a:t>m/s</a:t>
            </a:r>
            <a:endParaRPr lang="ru-RU" sz="4400" dirty="0">
              <a:solidFill>
                <a:prstClr val="black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4"/>
            <a:ext cx="2619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774" y="2101504"/>
            <a:ext cx="5524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43" y="2852936"/>
            <a:ext cx="27717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774" y="2990496"/>
            <a:ext cx="4572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93" y="3717032"/>
            <a:ext cx="28289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93" y="4888607"/>
            <a:ext cx="32385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78" y="5667731"/>
            <a:ext cx="30575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974" y="4998144"/>
            <a:ext cx="4572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93448" y="5864065"/>
            <a:ext cx="660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J/k</a:t>
            </a:r>
            <a:endParaRPr lang="ru-RU" sz="320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277" y="1052736"/>
            <a:ext cx="1905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19059"/>
            <a:ext cx="29813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265" y="98112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2065359"/>
            <a:ext cx="4000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290" y="2794143"/>
            <a:ext cx="3686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516091" y="3521524"/>
            <a:ext cx="6728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m/c</a:t>
            </a:r>
            <a:endParaRPr lang="ru-RU" sz="2400" dirty="0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269" y="4044594"/>
            <a:ext cx="40862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196" y="5777268"/>
            <a:ext cx="3619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5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Константы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Константы</dc:title>
  <dc:creator>Александр</dc:creator>
  <cp:lastModifiedBy>Александр</cp:lastModifiedBy>
  <cp:revision>2</cp:revision>
  <dcterms:created xsi:type="dcterms:W3CDTF">2019-12-01T08:57:13Z</dcterms:created>
  <dcterms:modified xsi:type="dcterms:W3CDTF">2019-12-01T09:12:46Z</dcterms:modified>
</cp:coreProperties>
</file>