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70" r:id="rId12"/>
    <p:sldId id="272" r:id="rId13"/>
    <p:sldId id="264" r:id="rId14"/>
    <p:sldId id="265" r:id="rId15"/>
    <p:sldId id="266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74DDA-34E5-4ABB-9874-756E668A4B58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32236-DCAC-4A4F-AEDF-17010A2797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456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32236-DCAC-4A4F-AEDF-17010A2797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761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44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058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97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6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01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151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58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70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44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55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54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5EC7-13A2-4AD7-807E-834237F25911}" type="datetimeFigureOut">
              <a:rPr lang="ru-RU" smtClean="0"/>
              <a:t>16.03.2022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20D7A-9990-40C6-87AC-981FA013F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99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2.png"/><Relationship Id="rId7" Type="http://schemas.openxmlformats.org/officeDocument/2006/relationships/image" Target="../media/image3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772400" cy="93610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Волновые эффекты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41" y="2348880"/>
            <a:ext cx="3820557" cy="3960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89511" y="2276872"/>
                <a:ext cx="221695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ru-RU" sz="3200" i="1" smtClean="0">
                        <a:latin typeface="Cambria Math"/>
                        <a:ea typeface="Cambria Math"/>
                      </a:rPr>
                      <m:t>~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~</m:t>
                    </m:r>
                    <m:sSup>
                      <m:sSupPr>
                        <m:ctrlPr>
                          <a:rPr lang="en-US" sz="32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/>
                  <a:t>U</a:t>
                </a:r>
                <a:endParaRPr lang="ru-RU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511" y="2276872"/>
                <a:ext cx="2216954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2632" r="-6061" b="-3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778" y="4509120"/>
            <a:ext cx="2390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027" y="5517232"/>
            <a:ext cx="21621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59982" y="188640"/>
            <a:ext cx="1968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Лекция 6</a:t>
            </a:r>
            <a:endParaRPr lang="ru-RU" sz="3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027" y="3657600"/>
            <a:ext cx="1990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9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03648" y="188640"/>
            <a:ext cx="65527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</a:rPr>
              <a:t>2. </a:t>
            </a:r>
            <a:r>
              <a:rPr lang="ru-RU" sz="4400" dirty="0">
                <a:solidFill>
                  <a:prstClr val="black"/>
                </a:solidFill>
              </a:rPr>
              <a:t>Поверхностная волна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31" y="1052736"/>
            <a:ext cx="7562278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1768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29084"/>
            <a:ext cx="2850908" cy="3075980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764704"/>
            <a:ext cx="34099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204864"/>
            <a:ext cx="47529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429000"/>
            <a:ext cx="48863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54" y="5085184"/>
            <a:ext cx="3848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136" y="4005064"/>
            <a:ext cx="20193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759122"/>
            <a:ext cx="29241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7509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585" y="476672"/>
            <a:ext cx="29622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190" y="1772816"/>
            <a:ext cx="4048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752" y="2996952"/>
            <a:ext cx="35242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437112"/>
            <a:ext cx="63912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961" y="5733256"/>
            <a:ext cx="38576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6400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80921"/>
            <a:ext cx="11144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059" y="4941168"/>
            <a:ext cx="390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821" y="5877272"/>
            <a:ext cx="1905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27784" y="3931100"/>
            <a:ext cx="2693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Толщина </a:t>
            </a:r>
            <a:r>
              <a:rPr lang="ru-RU" sz="2400" dirty="0" err="1" smtClean="0"/>
              <a:t>скин</a:t>
            </a:r>
            <a:r>
              <a:rPr lang="ru-RU" sz="2400" dirty="0" smtClean="0"/>
              <a:t>-слоя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074119" y="4953222"/>
            <a:ext cx="4333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Толщина </a:t>
            </a:r>
            <a:r>
              <a:rPr lang="ru-RU" sz="2400" dirty="0" err="1" smtClean="0"/>
              <a:t>приэлектродного</a:t>
            </a:r>
            <a:r>
              <a:rPr lang="ru-RU" sz="2400" dirty="0" smtClean="0"/>
              <a:t> слоя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225136" y="5834707"/>
            <a:ext cx="3071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Толщина слоя плазмы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41" y="1484784"/>
            <a:ext cx="73628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41" y="537443"/>
            <a:ext cx="11049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2656"/>
            <a:ext cx="14668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424" y="570780"/>
            <a:ext cx="14001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21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10191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88479"/>
            <a:ext cx="34385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599" y="2348880"/>
            <a:ext cx="3142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Возможны два случая: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014215"/>
            <a:ext cx="83029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А. Небольшая плотность электронов в плазме. Толщина </a:t>
            </a:r>
            <a:r>
              <a:rPr lang="ru-RU" sz="2000" dirty="0" err="1" smtClean="0"/>
              <a:t>скин</a:t>
            </a:r>
            <a:r>
              <a:rPr lang="ru-RU" sz="2000" dirty="0" smtClean="0"/>
              <a:t>-слоя больше</a:t>
            </a:r>
          </a:p>
          <a:p>
            <a:r>
              <a:rPr lang="ru-RU" sz="2000" dirty="0" smtClean="0"/>
              <a:t>толщины плазмы.</a:t>
            </a:r>
            <a:endParaRPr lang="ru-RU" sz="2000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185" y="3501008"/>
            <a:ext cx="17430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05208"/>
            <a:ext cx="30956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941168"/>
            <a:ext cx="40862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89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620688"/>
            <a:ext cx="61280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В. Большая плотность электронов. </a:t>
            </a:r>
          </a:p>
          <a:p>
            <a:r>
              <a:rPr lang="ru-RU" sz="2400" dirty="0" smtClean="0"/>
              <a:t>Глубина </a:t>
            </a:r>
            <a:r>
              <a:rPr lang="ru-RU" sz="2400" dirty="0" err="1" smtClean="0"/>
              <a:t>скин</a:t>
            </a:r>
            <a:r>
              <a:rPr lang="ru-RU" sz="2400" dirty="0" smtClean="0"/>
              <a:t>-слоя меньше толщины плазмы.</a:t>
            </a:r>
            <a:endParaRPr lang="ru-RU" sz="24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8096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85963"/>
            <a:ext cx="28479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742" y="3284984"/>
            <a:ext cx="19716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6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64" y="1196752"/>
            <a:ext cx="7927905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8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7100549" cy="2889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31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404664"/>
            <a:ext cx="5217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 цилиндрической системе координат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60"/>
            <a:ext cx="46577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64904"/>
            <a:ext cx="31623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789040"/>
            <a:ext cx="36766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12751" y="5249402"/>
            <a:ext cx="1987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Отличны от 0:</a:t>
            </a:r>
            <a:endParaRPr lang="ru-RU" sz="2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287930"/>
            <a:ext cx="3714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556" y="5287930"/>
            <a:ext cx="447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908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64704"/>
            <a:ext cx="35433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24098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185813"/>
            <a:ext cx="22860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07" y="3782976"/>
            <a:ext cx="38195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131" y="5373216"/>
            <a:ext cx="40767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42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529" y="697556"/>
            <a:ext cx="2209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28800"/>
            <a:ext cx="53816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068960"/>
            <a:ext cx="502109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703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Оценки</a:t>
            </a:r>
            <a:endParaRPr lang="ru-RU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66" y="3363466"/>
            <a:ext cx="17049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7040" y="3363466"/>
            <a:ext cx="15906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955027"/>
            <a:ext cx="17335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40" y="4183627"/>
            <a:ext cx="15716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52653"/>
            <a:ext cx="170497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576" y="5589240"/>
            <a:ext cx="9810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78" y="1477372"/>
            <a:ext cx="28670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972" y="1477372"/>
            <a:ext cx="26860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934576" y="404664"/>
            <a:ext cx="2571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 случае к*</a:t>
            </a:r>
            <a:r>
              <a:rPr lang="en-US" sz="2800" dirty="0" smtClean="0"/>
              <a:t>r&lt;&lt;1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377" y="5343308"/>
            <a:ext cx="18097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591102"/>
            <a:ext cx="9715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25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Конденсатор, заполненный плазмой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269" y="1268760"/>
            <a:ext cx="4070399" cy="427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40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6672"/>
            <a:ext cx="1695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772816"/>
            <a:ext cx="21621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97201"/>
            <a:ext cx="15906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040" y="3297201"/>
            <a:ext cx="1238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263863"/>
            <a:ext cx="17430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53136"/>
            <a:ext cx="19240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630" y="4672186"/>
            <a:ext cx="29527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683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874" y="3068960"/>
            <a:ext cx="26574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4134322" cy="3447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706" y="692696"/>
            <a:ext cx="47625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10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79</Words>
  <Application>Microsoft Office PowerPoint</Application>
  <PresentationFormat>Экран (4:3)</PresentationFormat>
  <Paragraphs>18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Волновые эффекты 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Оценки</vt:lpstr>
      <vt:lpstr>Конденсатор, заполненный плазмой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Волновые эффекты</dc:title>
  <dc:creator>Александр</dc:creator>
  <cp:lastModifiedBy>Alexander</cp:lastModifiedBy>
  <cp:revision>30</cp:revision>
  <dcterms:created xsi:type="dcterms:W3CDTF">2020-01-09T06:10:17Z</dcterms:created>
  <dcterms:modified xsi:type="dcterms:W3CDTF">2022-03-16T10:08:49Z</dcterms:modified>
</cp:coreProperties>
</file>