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81" r:id="rId4"/>
    <p:sldId id="256" r:id="rId5"/>
    <p:sldId id="257" r:id="rId6"/>
    <p:sldId id="277" r:id="rId7"/>
    <p:sldId id="279" r:id="rId8"/>
    <p:sldId id="273" r:id="rId9"/>
    <p:sldId id="258" r:id="rId10"/>
    <p:sldId id="259" r:id="rId11"/>
    <p:sldId id="260" r:id="rId12"/>
    <p:sldId id="261" r:id="rId13"/>
    <p:sldId id="262" r:id="rId14"/>
    <p:sldId id="267" r:id="rId15"/>
    <p:sldId id="280" r:id="rId16"/>
    <p:sldId id="274" r:id="rId17"/>
    <p:sldId id="275" r:id="rId18"/>
    <p:sldId id="269" r:id="rId19"/>
    <p:sldId id="270" r:id="rId20"/>
    <p:sldId id="271" r:id="rId21"/>
    <p:sldId id="272" r:id="rId22"/>
    <p:sldId id="286" r:id="rId23"/>
    <p:sldId id="287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61" y="-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6F74-DAD8-42F7-AC6D-D0661539F72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D9D-E5BD-49B7-95C4-4C5505D8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30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6F74-DAD8-42F7-AC6D-D0661539F72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D9D-E5BD-49B7-95C4-4C5505D8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7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6F74-DAD8-42F7-AC6D-D0661539F72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D9D-E5BD-49B7-95C4-4C5505D8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0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6F74-DAD8-42F7-AC6D-D0661539F72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D9D-E5BD-49B7-95C4-4C5505D8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3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6F74-DAD8-42F7-AC6D-D0661539F72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D9D-E5BD-49B7-95C4-4C5505D8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31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6F74-DAD8-42F7-AC6D-D0661539F72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D9D-E5BD-49B7-95C4-4C5505D8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8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6F74-DAD8-42F7-AC6D-D0661539F72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D9D-E5BD-49B7-95C4-4C5505D8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99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6F74-DAD8-42F7-AC6D-D0661539F72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D9D-E5BD-49B7-95C4-4C5505D8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6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6F74-DAD8-42F7-AC6D-D0661539F72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D9D-E5BD-49B7-95C4-4C5505D8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1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6F74-DAD8-42F7-AC6D-D0661539F72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D9D-E5BD-49B7-95C4-4C5505D8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65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6F74-DAD8-42F7-AC6D-D0661539F72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3D9D-E5BD-49B7-95C4-4C5505D8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1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F6F74-DAD8-42F7-AC6D-D0661539F72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C3D9D-E5BD-49B7-95C4-4C5505D8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4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emf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7.e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2.png"/><Relationship Id="rId9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9648" y="1181528"/>
            <a:ext cx="7772400" cy="6237312"/>
          </a:xfrm>
        </p:spPr>
        <p:txBody>
          <a:bodyPr>
            <a:normAutofit/>
          </a:bodyPr>
          <a:lstStyle/>
          <a:p>
            <a:r>
              <a:rPr lang="ru-RU" dirty="0" smtClean="0"/>
              <a:t>Разряды в </a:t>
            </a:r>
            <a:r>
              <a:rPr lang="ru-RU" dirty="0" err="1" smtClean="0"/>
              <a:t>замагниченной</a:t>
            </a:r>
            <a:r>
              <a:rPr lang="ru-RU" dirty="0" smtClean="0"/>
              <a:t> плазме.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1. Электронный циклотронный резонанс.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2. </a:t>
            </a:r>
            <a:r>
              <a:rPr lang="ru-RU" sz="3600" dirty="0" err="1" smtClean="0"/>
              <a:t>Геликонные</a:t>
            </a:r>
            <a:r>
              <a:rPr lang="ru-RU" sz="3600" dirty="0" smtClean="0"/>
              <a:t> волны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548680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Лекция 8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4809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11811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58" y="1556792"/>
            <a:ext cx="41433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96" y="3501008"/>
            <a:ext cx="44577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7596" y="2924944"/>
            <a:ext cx="4617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Решение однородного уравнения</a:t>
            </a:r>
            <a:endParaRPr lang="ru-RU" sz="2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45" y="4653136"/>
            <a:ext cx="2667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146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562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8805721" cy="10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26955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4354" y="3956496"/>
            <a:ext cx="1840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 условии</a:t>
            </a:r>
            <a:endParaRPr lang="ru-RU" sz="2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00" y="5013176"/>
            <a:ext cx="5800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243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99" y="620688"/>
            <a:ext cx="58769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56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85" y="3501008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97" y="4653136"/>
            <a:ext cx="2647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99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39909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719263"/>
            <a:ext cx="56483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521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Геликонные</a:t>
            </a:r>
            <a:r>
              <a:rPr lang="ru-RU" dirty="0" smtClean="0"/>
              <a:t> волны.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3962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06" y="4276179"/>
            <a:ext cx="2552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81" y="3284984"/>
            <a:ext cx="26003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347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1981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41" y="2533650"/>
            <a:ext cx="26479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153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1228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52" y="5589240"/>
            <a:ext cx="10096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03" y="4077072"/>
            <a:ext cx="10382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52739"/>
            <a:ext cx="533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3"/>
            <a:ext cx="152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87055"/>
            <a:ext cx="2238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3" y="5589240"/>
            <a:ext cx="21145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55" y="5261060"/>
            <a:ext cx="12763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3" y="6237312"/>
            <a:ext cx="1762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03" y="6280174"/>
            <a:ext cx="1238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80174"/>
            <a:ext cx="7810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539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124575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81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124744"/>
            <a:ext cx="7443787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264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Поглощение </a:t>
            </a:r>
            <a:r>
              <a:rPr lang="ru-RU" sz="3200" dirty="0" err="1" smtClean="0"/>
              <a:t>геликонной</a:t>
            </a:r>
            <a:r>
              <a:rPr lang="ru-RU" sz="3200" dirty="0" smtClean="0"/>
              <a:t> волны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49911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4438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91" y="2696364"/>
            <a:ext cx="26003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85184"/>
            <a:ext cx="39719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870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2057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5434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54006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96" y="4653136"/>
            <a:ext cx="52292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69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86652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Электронный циклотронный резонанс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742950"/>
            <a:ext cx="4495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242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2095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49815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41" y="4005064"/>
            <a:ext cx="3695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13239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90" y="5661248"/>
            <a:ext cx="1504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24459"/>
            <a:ext cx="1295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115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2198" y="692696"/>
            <a:ext cx="4086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Затухание Ландау</a:t>
            </a:r>
            <a:endParaRPr lang="ru-RU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83" y="2564904"/>
            <a:ext cx="4703186" cy="373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85" y="3068960"/>
            <a:ext cx="1034161" cy="36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80" y="3573016"/>
            <a:ext cx="865370" cy="4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738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3177262" cy="106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276872"/>
            <a:ext cx="2714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21088"/>
            <a:ext cx="4953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1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33" y="2060848"/>
            <a:ext cx="37719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30819"/>
            <a:ext cx="25336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33" y="4941168"/>
            <a:ext cx="1714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115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16954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313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Chen theory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3838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42" y="2348880"/>
            <a:ext cx="17716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389" y="2286737"/>
            <a:ext cx="16954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1" y="5301208"/>
            <a:ext cx="2143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1008"/>
            <a:ext cx="9334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89" y="3501008"/>
            <a:ext cx="419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16" y="3501008"/>
            <a:ext cx="838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4" y="4149080"/>
            <a:ext cx="273957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264" y="5158332"/>
            <a:ext cx="26098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31094"/>
            <a:ext cx="14478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33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23" y="692696"/>
            <a:ext cx="717355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09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ocuments\My documents\Лекции\2019\Лекция_13\Draw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2514892" cy="286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2952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79152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73216"/>
            <a:ext cx="3629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58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029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5688" y="2284418"/>
            <a:ext cx="338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Право поляризованная волна.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5801" y="4570749"/>
            <a:ext cx="326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Лево поляризованная волна.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27" y="2305577"/>
            <a:ext cx="1914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56" y="2996952"/>
            <a:ext cx="3962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72283"/>
            <a:ext cx="1914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5301208"/>
            <a:ext cx="39338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00401"/>
            <a:ext cx="10858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36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Электронный циклотронный резонанс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196752"/>
            <a:ext cx="45339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18859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2028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807" y="4869160"/>
            <a:ext cx="3886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02" y="2173065"/>
            <a:ext cx="45339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26479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44" y="980728"/>
            <a:ext cx="2733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54197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5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044575"/>
            <a:ext cx="681990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99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6671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45" y="2315369"/>
            <a:ext cx="49878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4350" y="3867477"/>
            <a:ext cx="32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 Tiger" panose="05050102010706020507" pitchFamily="18" charset="2"/>
              </a:rPr>
              <a:t>w</a:t>
            </a:r>
            <a:endParaRPr lang="ru-RU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544" y="5728543"/>
            <a:ext cx="290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481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331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41</Words>
  <Application>Microsoft Office PowerPoint</Application>
  <PresentationFormat>Экран (4:3)</PresentationFormat>
  <Paragraphs>13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Разряды в замагниченной плазме.  1. Электронный циклотронный резонанс.  2. Геликонные волны </vt:lpstr>
      <vt:lpstr>Электронный циклотронный резонанс</vt:lpstr>
      <vt:lpstr>Презентация PowerPoint</vt:lpstr>
      <vt:lpstr>Презентация PowerPoint</vt:lpstr>
      <vt:lpstr>Презентация PowerPoint</vt:lpstr>
      <vt:lpstr>Электронный циклотронный резонанс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Геликонные волны.</vt:lpstr>
      <vt:lpstr>Презентация PowerPoint</vt:lpstr>
      <vt:lpstr>Презентация PowerPoint</vt:lpstr>
      <vt:lpstr>Презентация PowerPoint</vt:lpstr>
      <vt:lpstr>Поглощение геликонной волны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Chen theory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циклотронный резонанс</dc:title>
  <dc:creator>Александр</dc:creator>
  <cp:lastModifiedBy>Alexander</cp:lastModifiedBy>
  <cp:revision>33</cp:revision>
  <dcterms:created xsi:type="dcterms:W3CDTF">2020-01-29T11:09:32Z</dcterms:created>
  <dcterms:modified xsi:type="dcterms:W3CDTF">2021-03-19T15:44:54Z</dcterms:modified>
</cp:coreProperties>
</file>