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86" r:id="rId14"/>
    <p:sldId id="267" r:id="rId15"/>
    <p:sldId id="268" r:id="rId16"/>
    <p:sldId id="270" r:id="rId17"/>
    <p:sldId id="271" r:id="rId18"/>
    <p:sldId id="277" r:id="rId19"/>
    <p:sldId id="278" r:id="rId20"/>
    <p:sldId id="279" r:id="rId21"/>
    <p:sldId id="280" r:id="rId22"/>
    <p:sldId id="281" r:id="rId23"/>
    <p:sldId id="282" r:id="rId24"/>
    <p:sldId id="284" r:id="rId25"/>
    <p:sldId id="27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0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30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76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62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64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2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7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5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12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3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413BB-8B0E-406B-8E2D-BA3C03C319E5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AABC6-A75A-47C2-BB27-F5FA1757E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69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33.png"/><Relationship Id="rId9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emf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023" y="633331"/>
            <a:ext cx="8856984" cy="779445"/>
          </a:xfrm>
        </p:spPr>
        <p:txBody>
          <a:bodyPr/>
          <a:lstStyle/>
          <a:p>
            <a:r>
              <a:rPr lang="ru-RU" dirty="0" smtClean="0"/>
              <a:t>Катодный слой тлеющего разряда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44149"/>
            <a:ext cx="3528392" cy="51691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40704" y="116632"/>
            <a:ext cx="1968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Лекция 3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88" y="1558018"/>
            <a:ext cx="15525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87" y="2523864"/>
            <a:ext cx="16287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140" y="3668884"/>
            <a:ext cx="4286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0" y="4509120"/>
            <a:ext cx="22193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081" y="5805264"/>
            <a:ext cx="14192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6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4914774" cy="182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3076939" cy="180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91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32856"/>
            <a:ext cx="2198997" cy="752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692696"/>
            <a:ext cx="365402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237479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695" y="4365104"/>
            <a:ext cx="519330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732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5" y="476672"/>
            <a:ext cx="2955209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425" y="2204864"/>
            <a:ext cx="1967743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844" y="4437112"/>
            <a:ext cx="493290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144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110" y="5157192"/>
            <a:ext cx="11525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517232"/>
            <a:ext cx="1619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457229"/>
            <a:ext cx="9429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76872"/>
            <a:ext cx="344765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54" y="2489171"/>
            <a:ext cx="1296144" cy="655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501" y="1147787"/>
            <a:ext cx="54578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4664"/>
            <a:ext cx="19240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73016"/>
            <a:ext cx="554125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758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96552"/>
            <a:ext cx="523108" cy="7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73106"/>
            <a:ext cx="14573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00" y="2986088"/>
            <a:ext cx="361567" cy="533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867" y="1268760"/>
            <a:ext cx="497621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4365104"/>
            <a:ext cx="509438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95638"/>
            <a:ext cx="1944216" cy="61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14939"/>
            <a:ext cx="1001729" cy="591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447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1357313"/>
            <a:ext cx="57435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42499"/>
            <a:ext cx="15144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5735"/>
            <a:ext cx="11715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080" y="332656"/>
            <a:ext cx="12192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04081"/>
            <a:ext cx="24955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839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14737"/>
            <a:ext cx="3896494" cy="2606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6672"/>
            <a:ext cx="40576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685" y="152787"/>
            <a:ext cx="8763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" y="3792019"/>
            <a:ext cx="44005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712" y="3789040"/>
            <a:ext cx="397192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0" y="3419897"/>
            <a:ext cx="8763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337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7" y="779564"/>
            <a:ext cx="4392488" cy="2716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12" y="779564"/>
            <a:ext cx="4070386" cy="271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5" y="116632"/>
            <a:ext cx="8763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7" y="3933055"/>
            <a:ext cx="4476233" cy="278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31" y="4093424"/>
            <a:ext cx="4118967" cy="274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95857"/>
            <a:ext cx="10287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87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1800" y="350847"/>
            <a:ext cx="29377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Дуговой разряд</a:t>
            </a:r>
            <a:endParaRPr lang="ru-RU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15607"/>
            <a:ext cx="528637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29546"/>
            <a:ext cx="46386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34346"/>
            <a:ext cx="6572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15906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09120"/>
            <a:ext cx="34766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889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6672"/>
            <a:ext cx="33242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6672"/>
            <a:ext cx="3619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40768"/>
            <a:ext cx="16573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297" y="2780928"/>
            <a:ext cx="5123055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842" y="4437112"/>
            <a:ext cx="2124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39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55245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36912"/>
            <a:ext cx="51244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141" y="4437112"/>
            <a:ext cx="43434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4546660" cy="287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40576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6573"/>
            <a:ext cx="10287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879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38671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42" y="1844824"/>
            <a:ext cx="22002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844824"/>
            <a:ext cx="3505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500" y="2996952"/>
            <a:ext cx="22669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817" y="4149080"/>
            <a:ext cx="2152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500" y="5229200"/>
            <a:ext cx="18954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981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48680"/>
            <a:ext cx="16573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46672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2936"/>
            <a:ext cx="26098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77072"/>
            <a:ext cx="33051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13" y="5373216"/>
            <a:ext cx="32861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10" y="5371751"/>
            <a:ext cx="24860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760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965870"/>
            <a:ext cx="18954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913482"/>
            <a:ext cx="23336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626" y="2852936"/>
            <a:ext cx="27432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626" y="4541047"/>
            <a:ext cx="2286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175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2800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836712"/>
            <a:ext cx="33432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" y="2492896"/>
            <a:ext cx="468052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923" y="2668128"/>
            <a:ext cx="462784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553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 </a:t>
            </a:r>
            <a:r>
              <a:rPr lang="ru-RU" dirty="0" err="1" smtClean="0"/>
              <a:t>Деннинга</a:t>
            </a:r>
            <a:r>
              <a:rPr lang="ru-RU" dirty="0" smtClean="0"/>
              <a:t> </a:t>
            </a:r>
            <a:r>
              <a:rPr lang="ru-RU" dirty="0" err="1" smtClean="0"/>
              <a:t>Крюгера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908685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505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8680"/>
            <a:ext cx="37242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47664" y="1700808"/>
            <a:ext cx="556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/>
              </a:rPr>
              <a:t>Э к с п е р и м е н т  и  т е о р и я </a:t>
            </a:r>
            <a:endParaRPr lang="ru-RU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533" y="2636912"/>
            <a:ext cx="28860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49080"/>
            <a:ext cx="18954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481" y="4265108"/>
            <a:ext cx="17430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07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80728"/>
            <a:ext cx="4991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919" y="2852936"/>
            <a:ext cx="33432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797152"/>
            <a:ext cx="32194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83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45337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71775"/>
            <a:ext cx="3095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37112"/>
            <a:ext cx="36195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84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" y="620688"/>
            <a:ext cx="859411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0688"/>
            <a:ext cx="158570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2132856"/>
            <a:ext cx="186456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540" y="4077072"/>
            <a:ext cx="22429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76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68" y="548680"/>
            <a:ext cx="3173460" cy="5395824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64704"/>
            <a:ext cx="1296857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741766"/>
            <a:ext cx="2037960" cy="1263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9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013176"/>
            <a:ext cx="4649713" cy="1762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24944"/>
            <a:ext cx="572740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082" y="260648"/>
            <a:ext cx="2775117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952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6918"/>
            <a:ext cx="8229600" cy="863630"/>
          </a:xfrm>
        </p:spPr>
        <p:txBody>
          <a:bodyPr/>
          <a:lstStyle/>
          <a:p>
            <a:r>
              <a:rPr lang="ru-RU" dirty="0" smtClean="0"/>
              <a:t>Тепловая контракция разряда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124744"/>
            <a:ext cx="6190161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7007153" cy="130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861048"/>
            <a:ext cx="12573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161085"/>
            <a:ext cx="9429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157192"/>
            <a:ext cx="1400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61085"/>
            <a:ext cx="1485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27604"/>
            <a:ext cx="8001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8786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32</Words>
  <Application>Microsoft Office PowerPoint</Application>
  <PresentationFormat>Экран (4:3)</PresentationFormat>
  <Paragraphs>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Катодный слой тлеющего разряда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Тепловая контракция разряда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Эффект Деннинга Крюгера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Катодный слой тлеющего разряда</dc:title>
  <dc:creator>Александр</dc:creator>
  <cp:lastModifiedBy>Alexander</cp:lastModifiedBy>
  <cp:revision>46</cp:revision>
  <dcterms:created xsi:type="dcterms:W3CDTF">2020-01-04T19:15:30Z</dcterms:created>
  <dcterms:modified xsi:type="dcterms:W3CDTF">2022-02-21T10:29:53Z</dcterms:modified>
</cp:coreProperties>
</file>